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bookmarkIdSeed="2">
  <p:sldMasterIdLst>
    <p:sldMasterId id="2147483648" r:id="rId4"/>
    <p:sldMasterId id="2147483669" r:id="rId5"/>
  </p:sldMasterIdLst>
  <p:notesMasterIdLst>
    <p:notesMasterId r:id="rId35"/>
  </p:notesMasterIdLst>
  <p:sldIdLst>
    <p:sldId id="256" r:id="rId6"/>
    <p:sldId id="382" r:id="rId7"/>
    <p:sldId id="383" r:id="rId8"/>
    <p:sldId id="351" r:id="rId9"/>
    <p:sldId id="361" r:id="rId10"/>
    <p:sldId id="322" r:id="rId11"/>
    <p:sldId id="389" r:id="rId12"/>
    <p:sldId id="323" r:id="rId13"/>
    <p:sldId id="390" r:id="rId14"/>
    <p:sldId id="392" r:id="rId15"/>
    <p:sldId id="367" r:id="rId16"/>
    <p:sldId id="360" r:id="rId17"/>
    <p:sldId id="357" r:id="rId18"/>
    <p:sldId id="328" r:id="rId19"/>
    <p:sldId id="386" r:id="rId20"/>
    <p:sldId id="387" r:id="rId21"/>
    <p:sldId id="335" r:id="rId22"/>
    <p:sldId id="336" r:id="rId23"/>
    <p:sldId id="337" r:id="rId24"/>
    <p:sldId id="373" r:id="rId25"/>
    <p:sldId id="374" r:id="rId26"/>
    <p:sldId id="375" r:id="rId27"/>
    <p:sldId id="376" r:id="rId28"/>
    <p:sldId id="377" r:id="rId29"/>
    <p:sldId id="379" r:id="rId30"/>
    <p:sldId id="378" r:id="rId31"/>
    <p:sldId id="380" r:id="rId32"/>
    <p:sldId id="384" r:id="rId33"/>
    <p:sldId id="385" r:id="rId34"/>
  </p:sldIdLst>
  <p:sldSz cx="12192000" cy="6858000"/>
  <p:notesSz cx="6797675" cy="9926638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Sofia Pro Bold" panose="020B0604020202020204" charset="0"/>
      <p:regular r:id="rId40"/>
      <p:bold r:id="rId41"/>
      <p:italic r:id="rId42"/>
    </p:embeddedFont>
    <p:embeddedFont>
      <p:font typeface="Sofia Pro Light" panose="00000500000000000000" charset="0"/>
      <p:regular r:id="rId43"/>
      <p:bold r:id="rId44"/>
      <p:italic r:id="rId45"/>
    </p:embeddedFont>
    <p:embeddedFont>
      <p:font typeface="Sofia Pro Regular" panose="00000500000000000000" charset="0"/>
      <p:regular r:id="rId46"/>
      <p:bold r:id="rId47"/>
      <p:italic r:id="rId48"/>
    </p:embeddedFont>
    <p:embeddedFont>
      <p:font typeface="Sofia Pro" panose="00000500000000000000" charset="0"/>
      <p:bold r:id="rId49"/>
      <p:italic r:id="rId50"/>
      <p:boldItalic r:id="rId51"/>
    </p:embeddedFont>
    <p:embeddedFont>
      <p:font typeface="Calibri Light" panose="020F0302020204030204" pitchFamily="34" charset="0"/>
      <p:regular r:id="rId52"/>
      <p: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CC9900"/>
    <a:srgbClr val="663300"/>
    <a:srgbClr val="969696"/>
    <a:srgbClr val="CCCCFF"/>
    <a:srgbClr val="FF00FF"/>
    <a:srgbClr val="336600"/>
    <a:srgbClr val="669900"/>
    <a:srgbClr val="003300"/>
    <a:srgbClr val="2B4B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1098AA-1702-4919-9803-CEA5D0A10A47}" v="52" dt="2020-06-30T23:52:46.1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4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6.fntdata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font" Target="fonts/font16.fntdata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 McLaren" userId="c8faeb30-2b15-461a-a1d5-544779b09ea8" providerId="ADAL" clId="{3E1098AA-1702-4919-9803-CEA5D0A10A47}"/>
    <pc:docChg chg="undo custSel addSld delSld modSld">
      <pc:chgData name="Tim McLaren" userId="c8faeb30-2b15-461a-a1d5-544779b09ea8" providerId="ADAL" clId="{3E1098AA-1702-4919-9803-CEA5D0A10A47}" dt="2020-06-30T23:53:19.920" v="245" actId="478"/>
      <pc:docMkLst>
        <pc:docMk/>
      </pc:docMkLst>
      <pc:sldChg chg="addSp delSp modSp mod">
        <pc:chgData name="Tim McLaren" userId="c8faeb30-2b15-461a-a1d5-544779b09ea8" providerId="ADAL" clId="{3E1098AA-1702-4919-9803-CEA5D0A10A47}" dt="2020-06-30T10:55:19.011" v="193" actId="164"/>
        <pc:sldMkLst>
          <pc:docMk/>
          <pc:sldMk cId="1397239055" sldId="390"/>
        </pc:sldMkLst>
        <pc:spChg chg="mod">
          <ac:chgData name="Tim McLaren" userId="c8faeb30-2b15-461a-a1d5-544779b09ea8" providerId="ADAL" clId="{3E1098AA-1702-4919-9803-CEA5D0A10A47}" dt="2020-06-30T10:05:31.427" v="7" actId="207"/>
          <ac:spMkLst>
            <pc:docMk/>
            <pc:sldMk cId="1397239055" sldId="390"/>
            <ac:spMk id="5" creationId="{37029C09-7522-4D85-8194-01BF5E4AE1C3}"/>
          </ac:spMkLst>
        </pc:spChg>
        <pc:spChg chg="mod">
          <ac:chgData name="Tim McLaren" userId="c8faeb30-2b15-461a-a1d5-544779b09ea8" providerId="ADAL" clId="{3E1098AA-1702-4919-9803-CEA5D0A10A47}" dt="2020-06-30T10:12:59.202" v="38" actId="208"/>
          <ac:spMkLst>
            <pc:docMk/>
            <pc:sldMk cId="1397239055" sldId="390"/>
            <ac:spMk id="27" creationId="{C1480856-C807-43CC-AE67-2CD0A4FD9864}"/>
          </ac:spMkLst>
        </pc:spChg>
        <pc:spChg chg="mod">
          <ac:chgData name="Tim McLaren" userId="c8faeb30-2b15-461a-a1d5-544779b09ea8" providerId="ADAL" clId="{3E1098AA-1702-4919-9803-CEA5D0A10A47}" dt="2020-06-30T10:12:56.103" v="37" actId="208"/>
          <ac:spMkLst>
            <pc:docMk/>
            <pc:sldMk cId="1397239055" sldId="390"/>
            <ac:spMk id="29" creationId="{E3FCCEB1-677A-40E8-8376-30BB5D039C88}"/>
          </ac:spMkLst>
        </pc:spChg>
        <pc:spChg chg="mod">
          <ac:chgData name="Tim McLaren" userId="c8faeb30-2b15-461a-a1d5-544779b09ea8" providerId="ADAL" clId="{3E1098AA-1702-4919-9803-CEA5D0A10A47}" dt="2020-06-30T10:13:11.003" v="41" actId="208"/>
          <ac:spMkLst>
            <pc:docMk/>
            <pc:sldMk cId="1397239055" sldId="390"/>
            <ac:spMk id="31" creationId="{539BFB1B-0603-48DC-831C-2809FE0FACAB}"/>
          </ac:spMkLst>
        </pc:spChg>
        <pc:spChg chg="mod">
          <ac:chgData name="Tim McLaren" userId="c8faeb30-2b15-461a-a1d5-544779b09ea8" providerId="ADAL" clId="{3E1098AA-1702-4919-9803-CEA5D0A10A47}" dt="2020-06-30T10:13:07.954" v="40" actId="208"/>
          <ac:spMkLst>
            <pc:docMk/>
            <pc:sldMk cId="1397239055" sldId="390"/>
            <ac:spMk id="34" creationId="{0DE61C8A-6864-4990-8EE5-FCFB49DF271D}"/>
          </ac:spMkLst>
        </pc:spChg>
        <pc:spChg chg="mod">
          <ac:chgData name="Tim McLaren" userId="c8faeb30-2b15-461a-a1d5-544779b09ea8" providerId="ADAL" clId="{3E1098AA-1702-4919-9803-CEA5D0A10A47}" dt="2020-06-30T10:13:04.838" v="39" actId="208"/>
          <ac:spMkLst>
            <pc:docMk/>
            <pc:sldMk cId="1397239055" sldId="390"/>
            <ac:spMk id="36" creationId="{3E0B89FA-1EB9-4DCC-860B-12ECC288493D}"/>
          </ac:spMkLst>
        </pc:spChg>
        <pc:spChg chg="mod">
          <ac:chgData name="Tim McLaren" userId="c8faeb30-2b15-461a-a1d5-544779b09ea8" providerId="ADAL" clId="{3E1098AA-1702-4919-9803-CEA5D0A10A47}" dt="2020-06-30T07:01:53.208" v="2" actId="208"/>
          <ac:spMkLst>
            <pc:docMk/>
            <pc:sldMk cId="1397239055" sldId="390"/>
            <ac:spMk id="38" creationId="{2DF8836C-3564-4078-939B-C3D3E4057E03}"/>
          </ac:spMkLst>
        </pc:spChg>
        <pc:spChg chg="mod">
          <ac:chgData name="Tim McLaren" userId="c8faeb30-2b15-461a-a1d5-544779b09ea8" providerId="ADAL" clId="{3E1098AA-1702-4919-9803-CEA5D0A10A47}" dt="2020-06-30T10:11:40.714" v="17" actId="208"/>
          <ac:spMkLst>
            <pc:docMk/>
            <pc:sldMk cId="1397239055" sldId="390"/>
            <ac:spMk id="40" creationId="{225384CD-415B-49F1-BD68-1F588D2F19D8}"/>
          </ac:spMkLst>
        </pc:spChg>
        <pc:spChg chg="mod">
          <ac:chgData name="Tim McLaren" userId="c8faeb30-2b15-461a-a1d5-544779b09ea8" providerId="ADAL" clId="{3E1098AA-1702-4919-9803-CEA5D0A10A47}" dt="2020-06-30T10:11:38.073" v="16" actId="208"/>
          <ac:spMkLst>
            <pc:docMk/>
            <pc:sldMk cId="1397239055" sldId="390"/>
            <ac:spMk id="42" creationId="{B2D93C3C-9917-4AFE-B0A3-DA2FD8C0608D}"/>
          </ac:spMkLst>
        </pc:spChg>
        <pc:spChg chg="mod">
          <ac:chgData name="Tim McLaren" userId="c8faeb30-2b15-461a-a1d5-544779b09ea8" providerId="ADAL" clId="{3E1098AA-1702-4919-9803-CEA5D0A10A47}" dt="2020-06-30T10:12:29.304" v="25"/>
          <ac:spMkLst>
            <pc:docMk/>
            <pc:sldMk cId="1397239055" sldId="390"/>
            <ac:spMk id="51" creationId="{23BCD8B1-2100-45C0-B9EA-EF1A754167BF}"/>
          </ac:spMkLst>
        </pc:spChg>
        <pc:spChg chg="mod">
          <ac:chgData name="Tim McLaren" userId="c8faeb30-2b15-461a-a1d5-544779b09ea8" providerId="ADAL" clId="{3E1098AA-1702-4919-9803-CEA5D0A10A47}" dt="2020-06-30T10:12:29.304" v="25"/>
          <ac:spMkLst>
            <pc:docMk/>
            <pc:sldMk cId="1397239055" sldId="390"/>
            <ac:spMk id="54" creationId="{232745AD-A189-46A7-8326-160BDA457CD9}"/>
          </ac:spMkLst>
        </pc:spChg>
        <pc:spChg chg="mod">
          <ac:chgData name="Tim McLaren" userId="c8faeb30-2b15-461a-a1d5-544779b09ea8" providerId="ADAL" clId="{3E1098AA-1702-4919-9803-CEA5D0A10A47}" dt="2020-06-30T10:05:53.267" v="8" actId="208"/>
          <ac:spMkLst>
            <pc:docMk/>
            <pc:sldMk cId="1397239055" sldId="390"/>
            <ac:spMk id="55" creationId="{39F6A5E5-8450-4B26-8F22-7D6994C921E7}"/>
          </ac:spMkLst>
        </pc:spChg>
        <pc:spChg chg="mod">
          <ac:chgData name="Tim McLaren" userId="c8faeb30-2b15-461a-a1d5-544779b09ea8" providerId="ADAL" clId="{3E1098AA-1702-4919-9803-CEA5D0A10A47}" dt="2020-06-30T10:06:04.620" v="11" actId="208"/>
          <ac:spMkLst>
            <pc:docMk/>
            <pc:sldMk cId="1397239055" sldId="390"/>
            <ac:spMk id="56" creationId="{EBEBEC82-C414-4AB1-9C14-CF35E8269EC8}"/>
          </ac:spMkLst>
        </pc:spChg>
        <pc:spChg chg="mod">
          <ac:chgData name="Tim McLaren" userId="c8faeb30-2b15-461a-a1d5-544779b09ea8" providerId="ADAL" clId="{3E1098AA-1702-4919-9803-CEA5D0A10A47}" dt="2020-06-30T10:06:08.478" v="12" actId="208"/>
          <ac:spMkLst>
            <pc:docMk/>
            <pc:sldMk cId="1397239055" sldId="390"/>
            <ac:spMk id="58" creationId="{0AEDAED7-A427-417C-A30B-810C75048D61}"/>
          </ac:spMkLst>
        </pc:spChg>
        <pc:spChg chg="mod">
          <ac:chgData name="Tim McLaren" userId="c8faeb30-2b15-461a-a1d5-544779b09ea8" providerId="ADAL" clId="{3E1098AA-1702-4919-9803-CEA5D0A10A47}" dt="2020-06-30T10:06:11.995" v="13" actId="208"/>
          <ac:spMkLst>
            <pc:docMk/>
            <pc:sldMk cId="1397239055" sldId="390"/>
            <ac:spMk id="59" creationId="{55C9C376-DAA5-4FE8-8008-18727A2F5CA8}"/>
          </ac:spMkLst>
        </pc:spChg>
        <pc:spChg chg="mod">
          <ac:chgData name="Tim McLaren" userId="c8faeb30-2b15-461a-a1d5-544779b09ea8" providerId="ADAL" clId="{3E1098AA-1702-4919-9803-CEA5D0A10A47}" dt="2020-06-30T10:11:01.904" v="14" actId="208"/>
          <ac:spMkLst>
            <pc:docMk/>
            <pc:sldMk cId="1397239055" sldId="390"/>
            <ac:spMk id="60" creationId="{055D4C5A-4D33-43D7-8FA7-34A67C9DB171}"/>
          </ac:spMkLst>
        </pc:spChg>
        <pc:spChg chg="mod">
          <ac:chgData name="Tim McLaren" userId="c8faeb30-2b15-461a-a1d5-544779b09ea8" providerId="ADAL" clId="{3E1098AA-1702-4919-9803-CEA5D0A10A47}" dt="2020-06-30T10:05:31.427" v="7" actId="207"/>
          <ac:spMkLst>
            <pc:docMk/>
            <pc:sldMk cId="1397239055" sldId="390"/>
            <ac:spMk id="61" creationId="{0161172C-6CA6-4D56-BD3D-72CFE9EF1937}"/>
          </ac:spMkLst>
        </pc:spChg>
        <pc:spChg chg="mod">
          <ac:chgData name="Tim McLaren" userId="c8faeb30-2b15-461a-a1d5-544779b09ea8" providerId="ADAL" clId="{3E1098AA-1702-4919-9803-CEA5D0A10A47}" dt="2020-06-30T10:05:31.427" v="7" actId="207"/>
          <ac:spMkLst>
            <pc:docMk/>
            <pc:sldMk cId="1397239055" sldId="390"/>
            <ac:spMk id="62" creationId="{FCB906A8-5EDD-43D4-947E-EF2919D5CCFB}"/>
          </ac:spMkLst>
        </pc:spChg>
        <pc:spChg chg="mod">
          <ac:chgData name="Tim McLaren" userId="c8faeb30-2b15-461a-a1d5-544779b09ea8" providerId="ADAL" clId="{3E1098AA-1702-4919-9803-CEA5D0A10A47}" dt="2020-06-30T10:05:31.427" v="7" actId="207"/>
          <ac:spMkLst>
            <pc:docMk/>
            <pc:sldMk cId="1397239055" sldId="390"/>
            <ac:spMk id="63" creationId="{58B4009F-C138-42B9-A79A-B0F13C3C2A12}"/>
          </ac:spMkLst>
        </pc:spChg>
        <pc:spChg chg="mod">
          <ac:chgData name="Tim McLaren" userId="c8faeb30-2b15-461a-a1d5-544779b09ea8" providerId="ADAL" clId="{3E1098AA-1702-4919-9803-CEA5D0A10A47}" dt="2020-06-30T10:05:31.427" v="7" actId="207"/>
          <ac:spMkLst>
            <pc:docMk/>
            <pc:sldMk cId="1397239055" sldId="390"/>
            <ac:spMk id="64" creationId="{7B1A1D99-E561-4F97-A05F-866EF0B2B151}"/>
          </ac:spMkLst>
        </pc:spChg>
        <pc:spChg chg="mod">
          <ac:chgData name="Tim McLaren" userId="c8faeb30-2b15-461a-a1d5-544779b09ea8" providerId="ADAL" clId="{3E1098AA-1702-4919-9803-CEA5D0A10A47}" dt="2020-06-30T10:05:31.427" v="7" actId="207"/>
          <ac:spMkLst>
            <pc:docMk/>
            <pc:sldMk cId="1397239055" sldId="390"/>
            <ac:spMk id="65" creationId="{C57CB060-6773-4ADA-B56C-135EF48041D3}"/>
          </ac:spMkLst>
        </pc:spChg>
        <pc:spChg chg="mod">
          <ac:chgData name="Tim McLaren" userId="c8faeb30-2b15-461a-a1d5-544779b09ea8" providerId="ADAL" clId="{3E1098AA-1702-4919-9803-CEA5D0A10A47}" dt="2020-06-30T10:12:29.304" v="25"/>
          <ac:spMkLst>
            <pc:docMk/>
            <pc:sldMk cId="1397239055" sldId="390"/>
            <ac:spMk id="67" creationId="{3A185206-0575-4BC7-91CF-27C066F9AC3C}"/>
          </ac:spMkLst>
        </pc:spChg>
        <pc:spChg chg="mod">
          <ac:chgData name="Tim McLaren" userId="c8faeb30-2b15-461a-a1d5-544779b09ea8" providerId="ADAL" clId="{3E1098AA-1702-4919-9803-CEA5D0A10A47}" dt="2020-06-30T10:12:29.304" v="25"/>
          <ac:spMkLst>
            <pc:docMk/>
            <pc:sldMk cId="1397239055" sldId="390"/>
            <ac:spMk id="79" creationId="{53354AF2-3666-4CAB-AD7D-AC6EB0DA4F76}"/>
          </ac:spMkLst>
        </pc:spChg>
        <pc:spChg chg="mod">
          <ac:chgData name="Tim McLaren" userId="c8faeb30-2b15-461a-a1d5-544779b09ea8" providerId="ADAL" clId="{3E1098AA-1702-4919-9803-CEA5D0A10A47}" dt="2020-06-30T10:12:29.304" v="25"/>
          <ac:spMkLst>
            <pc:docMk/>
            <pc:sldMk cId="1397239055" sldId="390"/>
            <ac:spMk id="82" creationId="{17DE3A9A-628B-470A-A30C-707FA3C0CF19}"/>
          </ac:spMkLst>
        </pc:spChg>
        <pc:spChg chg="mod">
          <ac:chgData name="Tim McLaren" userId="c8faeb30-2b15-461a-a1d5-544779b09ea8" providerId="ADAL" clId="{3E1098AA-1702-4919-9803-CEA5D0A10A47}" dt="2020-06-30T10:12:29.304" v="25"/>
          <ac:spMkLst>
            <pc:docMk/>
            <pc:sldMk cId="1397239055" sldId="390"/>
            <ac:spMk id="85" creationId="{12E29CED-32BF-4342-82B0-EF5192E185DC}"/>
          </ac:spMkLst>
        </pc:spChg>
        <pc:spChg chg="mod">
          <ac:chgData name="Tim McLaren" userId="c8faeb30-2b15-461a-a1d5-544779b09ea8" providerId="ADAL" clId="{3E1098AA-1702-4919-9803-CEA5D0A10A47}" dt="2020-06-30T10:12:29.304" v="25"/>
          <ac:spMkLst>
            <pc:docMk/>
            <pc:sldMk cId="1397239055" sldId="390"/>
            <ac:spMk id="88" creationId="{30B9A796-7DCE-446D-AE86-53675678DE0C}"/>
          </ac:spMkLst>
        </pc:spChg>
        <pc:spChg chg="mod">
          <ac:chgData name="Tim McLaren" userId="c8faeb30-2b15-461a-a1d5-544779b09ea8" providerId="ADAL" clId="{3E1098AA-1702-4919-9803-CEA5D0A10A47}" dt="2020-06-30T10:13:26.334" v="42"/>
          <ac:spMkLst>
            <pc:docMk/>
            <pc:sldMk cId="1397239055" sldId="390"/>
            <ac:spMk id="91" creationId="{4695E96C-3A1D-482A-999F-C4C74E13F55C}"/>
          </ac:spMkLst>
        </pc:spChg>
        <pc:spChg chg="mod">
          <ac:chgData name="Tim McLaren" userId="c8faeb30-2b15-461a-a1d5-544779b09ea8" providerId="ADAL" clId="{3E1098AA-1702-4919-9803-CEA5D0A10A47}" dt="2020-06-30T10:13:26.334" v="42"/>
          <ac:spMkLst>
            <pc:docMk/>
            <pc:sldMk cId="1397239055" sldId="390"/>
            <ac:spMk id="94" creationId="{C9C54579-DA9B-4695-A892-2EC0EDAA34FD}"/>
          </ac:spMkLst>
        </pc:spChg>
        <pc:spChg chg="mod">
          <ac:chgData name="Tim McLaren" userId="c8faeb30-2b15-461a-a1d5-544779b09ea8" providerId="ADAL" clId="{3E1098AA-1702-4919-9803-CEA5D0A10A47}" dt="2020-06-30T10:13:26.334" v="42"/>
          <ac:spMkLst>
            <pc:docMk/>
            <pc:sldMk cId="1397239055" sldId="390"/>
            <ac:spMk id="97" creationId="{C976DA79-A26E-4321-8BCC-EBB394D96D76}"/>
          </ac:spMkLst>
        </pc:spChg>
        <pc:spChg chg="mod">
          <ac:chgData name="Tim McLaren" userId="c8faeb30-2b15-461a-a1d5-544779b09ea8" providerId="ADAL" clId="{3E1098AA-1702-4919-9803-CEA5D0A10A47}" dt="2020-06-30T10:13:26.334" v="42"/>
          <ac:spMkLst>
            <pc:docMk/>
            <pc:sldMk cId="1397239055" sldId="390"/>
            <ac:spMk id="100" creationId="{D7270794-080B-44B9-93A6-E1F37A09AA66}"/>
          </ac:spMkLst>
        </pc:spChg>
        <pc:spChg chg="mod">
          <ac:chgData name="Tim McLaren" userId="c8faeb30-2b15-461a-a1d5-544779b09ea8" providerId="ADAL" clId="{3E1098AA-1702-4919-9803-CEA5D0A10A47}" dt="2020-06-30T10:13:26.334" v="42"/>
          <ac:spMkLst>
            <pc:docMk/>
            <pc:sldMk cId="1397239055" sldId="390"/>
            <ac:spMk id="103" creationId="{0D56EFD9-D18F-4BA6-BCAF-A40709B9046A}"/>
          </ac:spMkLst>
        </pc:spChg>
        <pc:spChg chg="mod">
          <ac:chgData name="Tim McLaren" userId="c8faeb30-2b15-461a-a1d5-544779b09ea8" providerId="ADAL" clId="{3E1098AA-1702-4919-9803-CEA5D0A10A47}" dt="2020-06-30T10:13:26.334" v="42"/>
          <ac:spMkLst>
            <pc:docMk/>
            <pc:sldMk cId="1397239055" sldId="390"/>
            <ac:spMk id="106" creationId="{FFAB178D-B31E-4875-BE78-28918DE86665}"/>
          </ac:spMkLst>
        </pc:spChg>
        <pc:spChg chg="mod">
          <ac:chgData name="Tim McLaren" userId="c8faeb30-2b15-461a-a1d5-544779b09ea8" providerId="ADAL" clId="{3E1098AA-1702-4919-9803-CEA5D0A10A47}" dt="2020-06-30T10:13:26.334" v="42"/>
          <ac:spMkLst>
            <pc:docMk/>
            <pc:sldMk cId="1397239055" sldId="390"/>
            <ac:spMk id="109" creationId="{1296520A-9BBA-4286-8431-9B363A57BAEB}"/>
          </ac:spMkLst>
        </pc:spChg>
        <pc:spChg chg="mod">
          <ac:chgData name="Tim McLaren" userId="c8faeb30-2b15-461a-a1d5-544779b09ea8" providerId="ADAL" clId="{3E1098AA-1702-4919-9803-CEA5D0A10A47}" dt="2020-06-30T10:17:23.492" v="51"/>
          <ac:spMkLst>
            <pc:docMk/>
            <pc:sldMk cId="1397239055" sldId="390"/>
            <ac:spMk id="112" creationId="{E4646D27-7E86-4249-9794-56597475F1AE}"/>
          </ac:spMkLst>
        </pc:spChg>
        <pc:spChg chg="add del mod">
          <ac:chgData name="Tim McLaren" userId="c8faeb30-2b15-461a-a1d5-544779b09ea8" providerId="ADAL" clId="{3E1098AA-1702-4919-9803-CEA5D0A10A47}" dt="2020-06-30T10:32:48.045" v="97" actId="21"/>
          <ac:spMkLst>
            <pc:docMk/>
            <pc:sldMk cId="1397239055" sldId="390"/>
            <ac:spMk id="114" creationId="{E80D779B-1D08-49A0-A0B4-DC7A04C2E122}"/>
          </ac:spMkLst>
        </pc:spChg>
        <pc:spChg chg="add del mod">
          <ac:chgData name="Tim McLaren" userId="c8faeb30-2b15-461a-a1d5-544779b09ea8" providerId="ADAL" clId="{3E1098AA-1702-4919-9803-CEA5D0A10A47}" dt="2020-06-30T10:32:48.045" v="97" actId="21"/>
          <ac:spMkLst>
            <pc:docMk/>
            <pc:sldMk cId="1397239055" sldId="390"/>
            <ac:spMk id="115" creationId="{03256DB2-DB3C-4426-A873-101885563EB0}"/>
          </ac:spMkLst>
        </pc:spChg>
        <pc:spChg chg="add del mod">
          <ac:chgData name="Tim McLaren" userId="c8faeb30-2b15-461a-a1d5-544779b09ea8" providerId="ADAL" clId="{3E1098AA-1702-4919-9803-CEA5D0A10A47}" dt="2020-06-30T10:32:48.045" v="97" actId="21"/>
          <ac:spMkLst>
            <pc:docMk/>
            <pc:sldMk cId="1397239055" sldId="390"/>
            <ac:spMk id="116" creationId="{C4D2809B-444A-4CD1-8937-411AD3248BB2}"/>
          </ac:spMkLst>
        </pc:spChg>
        <pc:spChg chg="add del mod">
          <ac:chgData name="Tim McLaren" userId="c8faeb30-2b15-461a-a1d5-544779b09ea8" providerId="ADAL" clId="{3E1098AA-1702-4919-9803-CEA5D0A10A47}" dt="2020-06-30T10:32:48.045" v="97" actId="21"/>
          <ac:spMkLst>
            <pc:docMk/>
            <pc:sldMk cId="1397239055" sldId="390"/>
            <ac:spMk id="117" creationId="{DDDEA594-46B3-40FF-81C1-062117AF313E}"/>
          </ac:spMkLst>
        </pc:spChg>
        <pc:spChg chg="add del mod">
          <ac:chgData name="Tim McLaren" userId="c8faeb30-2b15-461a-a1d5-544779b09ea8" providerId="ADAL" clId="{3E1098AA-1702-4919-9803-CEA5D0A10A47}" dt="2020-06-30T10:32:48.045" v="97" actId="21"/>
          <ac:spMkLst>
            <pc:docMk/>
            <pc:sldMk cId="1397239055" sldId="390"/>
            <ac:spMk id="118" creationId="{3D948A5A-4DEC-4443-A48B-AB8FD2766A5A}"/>
          </ac:spMkLst>
        </pc:spChg>
        <pc:spChg chg="add del mod">
          <ac:chgData name="Tim McLaren" userId="c8faeb30-2b15-461a-a1d5-544779b09ea8" providerId="ADAL" clId="{3E1098AA-1702-4919-9803-CEA5D0A10A47}" dt="2020-06-30T10:36:55.902" v="113" actId="478"/>
          <ac:spMkLst>
            <pc:docMk/>
            <pc:sldMk cId="1397239055" sldId="390"/>
            <ac:spMk id="119" creationId="{55A4EC2B-C883-4EFD-A0D6-B3D0D19F4FFB}"/>
          </ac:spMkLst>
        </pc:spChg>
        <pc:spChg chg="add del mod">
          <ac:chgData name="Tim McLaren" userId="c8faeb30-2b15-461a-a1d5-544779b09ea8" providerId="ADAL" clId="{3E1098AA-1702-4919-9803-CEA5D0A10A47}" dt="2020-06-30T10:36:57.707" v="114" actId="478"/>
          <ac:spMkLst>
            <pc:docMk/>
            <pc:sldMk cId="1397239055" sldId="390"/>
            <ac:spMk id="120" creationId="{2DF1B95F-0795-47E5-A091-D7AF2853115B}"/>
          </ac:spMkLst>
        </pc:spChg>
        <pc:spChg chg="add del mod">
          <ac:chgData name="Tim McLaren" userId="c8faeb30-2b15-461a-a1d5-544779b09ea8" providerId="ADAL" clId="{3E1098AA-1702-4919-9803-CEA5D0A10A47}" dt="2020-06-30T10:37:01.117" v="115" actId="478"/>
          <ac:spMkLst>
            <pc:docMk/>
            <pc:sldMk cId="1397239055" sldId="390"/>
            <ac:spMk id="121" creationId="{01A29B88-F77E-4038-920C-4497E7A2FCEF}"/>
          </ac:spMkLst>
        </pc:spChg>
        <pc:spChg chg="add del mod">
          <ac:chgData name="Tim McLaren" userId="c8faeb30-2b15-461a-a1d5-544779b09ea8" providerId="ADAL" clId="{3E1098AA-1702-4919-9803-CEA5D0A10A47}" dt="2020-06-30T10:37:02.833" v="116" actId="478"/>
          <ac:spMkLst>
            <pc:docMk/>
            <pc:sldMk cId="1397239055" sldId="390"/>
            <ac:spMk id="122" creationId="{F3ED527E-BFDD-4D82-B4CA-9BB1F6C672E0}"/>
          </ac:spMkLst>
        </pc:spChg>
        <pc:spChg chg="add del mod">
          <ac:chgData name="Tim McLaren" userId="c8faeb30-2b15-461a-a1d5-544779b09ea8" providerId="ADAL" clId="{3E1098AA-1702-4919-9803-CEA5D0A10A47}" dt="2020-06-30T10:37:07.242" v="117" actId="478"/>
          <ac:spMkLst>
            <pc:docMk/>
            <pc:sldMk cId="1397239055" sldId="390"/>
            <ac:spMk id="123" creationId="{852D5B99-2896-4E3B-B425-D4FD0E4958A0}"/>
          </ac:spMkLst>
        </pc:spChg>
        <pc:spChg chg="mod">
          <ac:chgData name="Tim McLaren" userId="c8faeb30-2b15-461a-a1d5-544779b09ea8" providerId="ADAL" clId="{3E1098AA-1702-4919-9803-CEA5D0A10A47}" dt="2020-06-30T10:24:12.874" v="69"/>
          <ac:spMkLst>
            <pc:docMk/>
            <pc:sldMk cId="1397239055" sldId="390"/>
            <ac:spMk id="125" creationId="{59227BE8-240A-4A56-A24E-5DD1290B76A8}"/>
          </ac:spMkLst>
        </pc:spChg>
        <pc:spChg chg="add del mod">
          <ac:chgData name="Tim McLaren" userId="c8faeb30-2b15-461a-a1d5-544779b09ea8" providerId="ADAL" clId="{3E1098AA-1702-4919-9803-CEA5D0A10A47}" dt="2020-06-30T10:32:48.045" v="97" actId="21"/>
          <ac:spMkLst>
            <pc:docMk/>
            <pc:sldMk cId="1397239055" sldId="390"/>
            <ac:spMk id="127" creationId="{0C0E4D6E-D316-4EC9-AA87-6A258142ECF9}"/>
          </ac:spMkLst>
        </pc:spChg>
        <pc:spChg chg="add del mod">
          <ac:chgData name="Tim McLaren" userId="c8faeb30-2b15-461a-a1d5-544779b09ea8" providerId="ADAL" clId="{3E1098AA-1702-4919-9803-CEA5D0A10A47}" dt="2020-06-30T10:36:52.167" v="112" actId="478"/>
          <ac:spMkLst>
            <pc:docMk/>
            <pc:sldMk cId="1397239055" sldId="390"/>
            <ac:spMk id="128" creationId="{E190390E-AC52-4CD3-AFD6-D8010D20C702}"/>
          </ac:spMkLst>
        </pc:spChg>
        <pc:spChg chg="add del mod">
          <ac:chgData name="Tim McLaren" userId="c8faeb30-2b15-461a-a1d5-544779b09ea8" providerId="ADAL" clId="{3E1098AA-1702-4919-9803-CEA5D0A10A47}" dt="2020-06-30T10:36:52.167" v="112" actId="478"/>
          <ac:spMkLst>
            <pc:docMk/>
            <pc:sldMk cId="1397239055" sldId="390"/>
            <ac:spMk id="129" creationId="{E6034FB0-BE13-41F1-A30E-270C832B67A7}"/>
          </ac:spMkLst>
        </pc:spChg>
        <pc:spChg chg="add del mod">
          <ac:chgData name="Tim McLaren" userId="c8faeb30-2b15-461a-a1d5-544779b09ea8" providerId="ADAL" clId="{3E1098AA-1702-4919-9803-CEA5D0A10A47}" dt="2020-06-30T10:36:52.167" v="112" actId="478"/>
          <ac:spMkLst>
            <pc:docMk/>
            <pc:sldMk cId="1397239055" sldId="390"/>
            <ac:spMk id="130" creationId="{DFA94D75-7D28-42B2-9454-AAA99A0B9F5D}"/>
          </ac:spMkLst>
        </pc:spChg>
        <pc:spChg chg="add del mod">
          <ac:chgData name="Tim McLaren" userId="c8faeb30-2b15-461a-a1d5-544779b09ea8" providerId="ADAL" clId="{3E1098AA-1702-4919-9803-CEA5D0A10A47}" dt="2020-06-30T10:36:52.167" v="112" actId="478"/>
          <ac:spMkLst>
            <pc:docMk/>
            <pc:sldMk cId="1397239055" sldId="390"/>
            <ac:spMk id="131" creationId="{64FA1BF8-756B-422C-926F-948E9C345635}"/>
          </ac:spMkLst>
        </pc:spChg>
        <pc:spChg chg="add del mod">
          <ac:chgData name="Tim McLaren" userId="c8faeb30-2b15-461a-a1d5-544779b09ea8" providerId="ADAL" clId="{3E1098AA-1702-4919-9803-CEA5D0A10A47}" dt="2020-06-30T10:36:52.167" v="112" actId="478"/>
          <ac:spMkLst>
            <pc:docMk/>
            <pc:sldMk cId="1397239055" sldId="390"/>
            <ac:spMk id="132" creationId="{AB7F819B-209E-4331-90D7-27BBF6A7A67C}"/>
          </ac:spMkLst>
        </pc:spChg>
        <pc:spChg chg="add del mod">
          <ac:chgData name="Tim McLaren" userId="c8faeb30-2b15-461a-a1d5-544779b09ea8" providerId="ADAL" clId="{3E1098AA-1702-4919-9803-CEA5D0A10A47}" dt="2020-06-30T10:36:52.167" v="112" actId="478"/>
          <ac:spMkLst>
            <pc:docMk/>
            <pc:sldMk cId="1397239055" sldId="390"/>
            <ac:spMk id="133" creationId="{6EE91DD8-3A41-4735-9494-076017BF425C}"/>
          </ac:spMkLst>
        </pc:spChg>
        <pc:grpChg chg="del mod">
          <ac:chgData name="Tim McLaren" userId="c8faeb30-2b15-461a-a1d5-544779b09ea8" providerId="ADAL" clId="{3E1098AA-1702-4919-9803-CEA5D0A10A47}" dt="2020-06-30T10:13:59.898" v="47" actId="478"/>
          <ac:grpSpMkLst>
            <pc:docMk/>
            <pc:sldMk cId="1397239055" sldId="390"/>
            <ac:grpSpMk id="6" creationId="{23971C6C-E29C-4839-8D68-F59D7F1D1681}"/>
          </ac:grpSpMkLst>
        </pc:grpChg>
        <pc:grpChg chg="add del mod">
          <ac:chgData name="Tim McLaren" userId="c8faeb30-2b15-461a-a1d5-544779b09ea8" providerId="ADAL" clId="{3E1098AA-1702-4919-9803-CEA5D0A10A47}" dt="2020-06-30T10:13:54.295" v="44" actId="478"/>
          <ac:grpSpMkLst>
            <pc:docMk/>
            <pc:sldMk cId="1397239055" sldId="390"/>
            <ac:grpSpMk id="15" creationId="{71D8FA25-9C92-4469-9770-8FDB60528C46}"/>
          </ac:grpSpMkLst>
        </pc:grpChg>
        <pc:grpChg chg="add del mod">
          <ac:chgData name="Tim McLaren" userId="c8faeb30-2b15-461a-a1d5-544779b09ea8" providerId="ADAL" clId="{3E1098AA-1702-4919-9803-CEA5D0A10A47}" dt="2020-06-30T10:14:03.149" v="48" actId="478"/>
          <ac:grpSpMkLst>
            <pc:docMk/>
            <pc:sldMk cId="1397239055" sldId="390"/>
            <ac:grpSpMk id="16" creationId="{CB10D993-60AC-4954-BA8D-33B52A5B2EBE}"/>
          </ac:grpSpMkLst>
        </pc:grpChg>
        <pc:grpChg chg="add del mod">
          <ac:chgData name="Tim McLaren" userId="c8faeb30-2b15-461a-a1d5-544779b09ea8" providerId="ADAL" clId="{3E1098AA-1702-4919-9803-CEA5D0A10A47}" dt="2020-06-30T10:13:56.209" v="45" actId="478"/>
          <ac:grpSpMkLst>
            <pc:docMk/>
            <pc:sldMk cId="1397239055" sldId="390"/>
            <ac:grpSpMk id="17" creationId="{00A79085-9C84-48BA-8A06-05A5B2F9D352}"/>
          </ac:grpSpMkLst>
        </pc:grpChg>
        <pc:grpChg chg="del mod">
          <ac:chgData name="Tim McLaren" userId="c8faeb30-2b15-461a-a1d5-544779b09ea8" providerId="ADAL" clId="{3E1098AA-1702-4919-9803-CEA5D0A10A47}" dt="2020-06-30T10:26:09.054" v="84" actId="478"/>
          <ac:grpSpMkLst>
            <pc:docMk/>
            <pc:sldMk cId="1397239055" sldId="390"/>
            <ac:grpSpMk id="18" creationId="{02CC18EC-13FE-4712-A944-11C240C429FF}"/>
          </ac:grpSpMkLst>
        </pc:grpChg>
        <pc:grpChg chg="add del mod">
          <ac:chgData name="Tim McLaren" userId="c8faeb30-2b15-461a-a1d5-544779b09ea8" providerId="ADAL" clId="{3E1098AA-1702-4919-9803-CEA5D0A10A47}" dt="2020-06-30T10:14:04.973" v="49" actId="478"/>
          <ac:grpSpMkLst>
            <pc:docMk/>
            <pc:sldMk cId="1397239055" sldId="390"/>
            <ac:grpSpMk id="19" creationId="{6D037D0C-A32A-40CB-BAA5-214A9795AFD7}"/>
          </ac:grpSpMkLst>
        </pc:grpChg>
        <pc:grpChg chg="add del mod">
          <ac:chgData name="Tim McLaren" userId="c8faeb30-2b15-461a-a1d5-544779b09ea8" providerId="ADAL" clId="{3E1098AA-1702-4919-9803-CEA5D0A10A47}" dt="2020-06-30T10:14:06.728" v="50" actId="478"/>
          <ac:grpSpMkLst>
            <pc:docMk/>
            <pc:sldMk cId="1397239055" sldId="390"/>
            <ac:grpSpMk id="20" creationId="{B26DFED4-A3E2-49B7-8C50-9CB3C070355E}"/>
          </ac:grpSpMkLst>
        </pc:grpChg>
        <pc:grpChg chg="add del mod">
          <ac:chgData name="Tim McLaren" userId="c8faeb30-2b15-461a-a1d5-544779b09ea8" providerId="ADAL" clId="{3E1098AA-1702-4919-9803-CEA5D0A10A47}" dt="2020-06-30T10:13:58" v="46" actId="478"/>
          <ac:grpSpMkLst>
            <pc:docMk/>
            <pc:sldMk cId="1397239055" sldId="390"/>
            <ac:grpSpMk id="21" creationId="{4C673534-DAFD-4431-A43F-DA014E7E342A}"/>
          </ac:grpSpMkLst>
        </pc:grpChg>
        <pc:grpChg chg="add mod">
          <ac:chgData name="Tim McLaren" userId="c8faeb30-2b15-461a-a1d5-544779b09ea8" providerId="ADAL" clId="{3E1098AA-1702-4919-9803-CEA5D0A10A47}" dt="2020-06-30T10:54:31.008" v="186" actId="164"/>
          <ac:grpSpMkLst>
            <pc:docMk/>
            <pc:sldMk cId="1397239055" sldId="390"/>
            <ac:grpSpMk id="35" creationId="{6E081B10-6816-465F-B81B-95ADC9B16DA9}"/>
          </ac:grpSpMkLst>
        </pc:grpChg>
        <pc:grpChg chg="add mod">
          <ac:chgData name="Tim McLaren" userId="c8faeb30-2b15-461a-a1d5-544779b09ea8" providerId="ADAL" clId="{3E1098AA-1702-4919-9803-CEA5D0A10A47}" dt="2020-06-30T10:54:35.668" v="187" actId="164"/>
          <ac:grpSpMkLst>
            <pc:docMk/>
            <pc:sldMk cId="1397239055" sldId="390"/>
            <ac:grpSpMk id="37" creationId="{1EDD85DF-54DF-4E4B-B4DA-4536A35622F7}"/>
          </ac:grpSpMkLst>
        </pc:grpChg>
        <pc:grpChg chg="add mod">
          <ac:chgData name="Tim McLaren" userId="c8faeb30-2b15-461a-a1d5-544779b09ea8" providerId="ADAL" clId="{3E1098AA-1702-4919-9803-CEA5D0A10A47}" dt="2020-06-30T10:54:41.232" v="188" actId="164"/>
          <ac:grpSpMkLst>
            <pc:docMk/>
            <pc:sldMk cId="1397239055" sldId="390"/>
            <ac:grpSpMk id="39" creationId="{65AF9D03-3644-40B8-ACE5-60CDCF52BF9A}"/>
          </ac:grpSpMkLst>
        </pc:grpChg>
        <pc:grpChg chg="add mod">
          <ac:chgData name="Tim McLaren" userId="c8faeb30-2b15-461a-a1d5-544779b09ea8" providerId="ADAL" clId="{3E1098AA-1702-4919-9803-CEA5D0A10A47}" dt="2020-06-30T10:54:46.645" v="189" actId="164"/>
          <ac:grpSpMkLst>
            <pc:docMk/>
            <pc:sldMk cId="1397239055" sldId="390"/>
            <ac:grpSpMk id="41" creationId="{018DE42D-AA26-4693-9A3C-DCD02CEF23F5}"/>
          </ac:grpSpMkLst>
        </pc:grpChg>
        <pc:grpChg chg="add mod">
          <ac:chgData name="Tim McLaren" userId="c8faeb30-2b15-461a-a1d5-544779b09ea8" providerId="ADAL" clId="{3E1098AA-1702-4919-9803-CEA5D0A10A47}" dt="2020-06-30T10:54:57.365" v="190" actId="164"/>
          <ac:grpSpMkLst>
            <pc:docMk/>
            <pc:sldMk cId="1397239055" sldId="390"/>
            <ac:grpSpMk id="43" creationId="{A5F0C26B-46EB-4A34-B6AD-64FEF13DFEED}"/>
          </ac:grpSpMkLst>
        </pc:grpChg>
        <pc:grpChg chg="add mod">
          <ac:chgData name="Tim McLaren" userId="c8faeb30-2b15-461a-a1d5-544779b09ea8" providerId="ADAL" clId="{3E1098AA-1702-4919-9803-CEA5D0A10A47}" dt="2020-06-30T10:55:04.464" v="191" actId="164"/>
          <ac:grpSpMkLst>
            <pc:docMk/>
            <pc:sldMk cId="1397239055" sldId="390"/>
            <ac:grpSpMk id="44" creationId="{9FF95BB4-7D85-481C-BAEA-E4607FC5AB3F}"/>
          </ac:grpSpMkLst>
        </pc:grpChg>
        <pc:grpChg chg="add mod">
          <ac:chgData name="Tim McLaren" userId="c8faeb30-2b15-461a-a1d5-544779b09ea8" providerId="ADAL" clId="{3E1098AA-1702-4919-9803-CEA5D0A10A47}" dt="2020-06-30T10:55:12.476" v="192" actId="164"/>
          <ac:grpSpMkLst>
            <pc:docMk/>
            <pc:sldMk cId="1397239055" sldId="390"/>
            <ac:grpSpMk id="45" creationId="{1E40CB54-D59E-4782-9A41-779A042160FC}"/>
          </ac:grpSpMkLst>
        </pc:grpChg>
        <pc:grpChg chg="add mod">
          <ac:chgData name="Tim McLaren" userId="c8faeb30-2b15-461a-a1d5-544779b09ea8" providerId="ADAL" clId="{3E1098AA-1702-4919-9803-CEA5D0A10A47}" dt="2020-06-30T10:55:19.011" v="193" actId="164"/>
          <ac:grpSpMkLst>
            <pc:docMk/>
            <pc:sldMk cId="1397239055" sldId="390"/>
            <ac:grpSpMk id="46" creationId="{B20B11C8-7DA4-47D0-843F-16F4DA2E2C6C}"/>
          </ac:grpSpMkLst>
        </pc:grpChg>
        <pc:grpChg chg="add del mod">
          <ac:chgData name="Tim McLaren" userId="c8faeb30-2b15-461a-a1d5-544779b09ea8" providerId="ADAL" clId="{3E1098AA-1702-4919-9803-CEA5D0A10A47}" dt="2020-06-30T10:12:47.348" v="28"/>
          <ac:grpSpMkLst>
            <pc:docMk/>
            <pc:sldMk cId="1397239055" sldId="390"/>
            <ac:grpSpMk id="49" creationId="{7B87427B-27E7-4585-B45B-74954211E3FF}"/>
          </ac:grpSpMkLst>
        </pc:grpChg>
        <pc:grpChg chg="add del mod">
          <ac:chgData name="Tim McLaren" userId="c8faeb30-2b15-461a-a1d5-544779b09ea8" providerId="ADAL" clId="{3E1098AA-1702-4919-9803-CEA5D0A10A47}" dt="2020-06-30T10:12:47.348" v="28"/>
          <ac:grpSpMkLst>
            <pc:docMk/>
            <pc:sldMk cId="1397239055" sldId="390"/>
            <ac:grpSpMk id="53" creationId="{4A8A6D7F-03E2-45B1-9FFA-D9ED5060D000}"/>
          </ac:grpSpMkLst>
        </pc:grpChg>
        <pc:grpChg chg="add del mod">
          <ac:chgData name="Tim McLaren" userId="c8faeb30-2b15-461a-a1d5-544779b09ea8" providerId="ADAL" clId="{3E1098AA-1702-4919-9803-CEA5D0A10A47}" dt="2020-06-30T10:12:47.348" v="28"/>
          <ac:grpSpMkLst>
            <pc:docMk/>
            <pc:sldMk cId="1397239055" sldId="390"/>
            <ac:grpSpMk id="66" creationId="{D2312CA9-509E-425B-829E-F4270DABE5E6}"/>
          </ac:grpSpMkLst>
        </pc:grpChg>
        <pc:grpChg chg="add del mod">
          <ac:chgData name="Tim McLaren" userId="c8faeb30-2b15-461a-a1d5-544779b09ea8" providerId="ADAL" clId="{3E1098AA-1702-4919-9803-CEA5D0A10A47}" dt="2020-06-30T10:12:47.348" v="28"/>
          <ac:grpSpMkLst>
            <pc:docMk/>
            <pc:sldMk cId="1397239055" sldId="390"/>
            <ac:grpSpMk id="69" creationId="{B85D5054-A497-44B6-A44F-71C35D0214F9}"/>
          </ac:grpSpMkLst>
        </pc:grpChg>
        <pc:grpChg chg="add del mod">
          <ac:chgData name="Tim McLaren" userId="c8faeb30-2b15-461a-a1d5-544779b09ea8" providerId="ADAL" clId="{3E1098AA-1702-4919-9803-CEA5D0A10A47}" dt="2020-06-30T10:12:47.348" v="28"/>
          <ac:grpSpMkLst>
            <pc:docMk/>
            <pc:sldMk cId="1397239055" sldId="390"/>
            <ac:grpSpMk id="81" creationId="{66975B34-0807-46B6-90AC-D085E5B0905E}"/>
          </ac:grpSpMkLst>
        </pc:grpChg>
        <pc:grpChg chg="add del mod">
          <ac:chgData name="Tim McLaren" userId="c8faeb30-2b15-461a-a1d5-544779b09ea8" providerId="ADAL" clId="{3E1098AA-1702-4919-9803-CEA5D0A10A47}" dt="2020-06-30T10:12:47.348" v="28"/>
          <ac:grpSpMkLst>
            <pc:docMk/>
            <pc:sldMk cId="1397239055" sldId="390"/>
            <ac:grpSpMk id="84" creationId="{A8E87106-4ABC-466D-877F-3B1E7294907E}"/>
          </ac:grpSpMkLst>
        </pc:grpChg>
        <pc:grpChg chg="add del mod">
          <ac:chgData name="Tim McLaren" userId="c8faeb30-2b15-461a-a1d5-544779b09ea8" providerId="ADAL" clId="{3E1098AA-1702-4919-9803-CEA5D0A10A47}" dt="2020-06-30T10:12:47.348" v="28"/>
          <ac:grpSpMkLst>
            <pc:docMk/>
            <pc:sldMk cId="1397239055" sldId="390"/>
            <ac:grpSpMk id="87" creationId="{182545BE-1B9E-4C66-87F5-FF894A09E430}"/>
          </ac:grpSpMkLst>
        </pc:grpChg>
        <pc:grpChg chg="add mod">
          <ac:chgData name="Tim McLaren" userId="c8faeb30-2b15-461a-a1d5-544779b09ea8" providerId="ADAL" clId="{3E1098AA-1702-4919-9803-CEA5D0A10A47}" dt="2020-06-30T10:54:41.232" v="188" actId="164"/>
          <ac:grpSpMkLst>
            <pc:docMk/>
            <pc:sldMk cId="1397239055" sldId="390"/>
            <ac:grpSpMk id="90" creationId="{E8B2022C-2FD3-4267-8380-206A301EDD48}"/>
          </ac:grpSpMkLst>
        </pc:grpChg>
        <pc:grpChg chg="add mod">
          <ac:chgData name="Tim McLaren" userId="c8faeb30-2b15-461a-a1d5-544779b09ea8" providerId="ADAL" clId="{3E1098AA-1702-4919-9803-CEA5D0A10A47}" dt="2020-06-30T10:55:04.464" v="191" actId="164"/>
          <ac:grpSpMkLst>
            <pc:docMk/>
            <pc:sldMk cId="1397239055" sldId="390"/>
            <ac:grpSpMk id="93" creationId="{DB506F24-CB18-4E4E-926B-5B355A9184A6}"/>
          </ac:grpSpMkLst>
        </pc:grpChg>
        <pc:grpChg chg="add mod">
          <ac:chgData name="Tim McLaren" userId="c8faeb30-2b15-461a-a1d5-544779b09ea8" providerId="ADAL" clId="{3E1098AA-1702-4919-9803-CEA5D0A10A47}" dt="2020-06-30T10:54:57.365" v="190" actId="164"/>
          <ac:grpSpMkLst>
            <pc:docMk/>
            <pc:sldMk cId="1397239055" sldId="390"/>
            <ac:grpSpMk id="96" creationId="{8BBCD9FD-84D3-4F37-97FE-8EE1992A4DA0}"/>
          </ac:grpSpMkLst>
        </pc:grpChg>
        <pc:grpChg chg="add mod">
          <ac:chgData name="Tim McLaren" userId="c8faeb30-2b15-461a-a1d5-544779b09ea8" providerId="ADAL" clId="{3E1098AA-1702-4919-9803-CEA5D0A10A47}" dt="2020-06-30T10:55:19.011" v="193" actId="164"/>
          <ac:grpSpMkLst>
            <pc:docMk/>
            <pc:sldMk cId="1397239055" sldId="390"/>
            <ac:grpSpMk id="99" creationId="{63ECACE0-1592-41B5-880F-699A3B2A4588}"/>
          </ac:grpSpMkLst>
        </pc:grpChg>
        <pc:grpChg chg="add mod">
          <ac:chgData name="Tim McLaren" userId="c8faeb30-2b15-461a-a1d5-544779b09ea8" providerId="ADAL" clId="{3E1098AA-1702-4919-9803-CEA5D0A10A47}" dt="2020-06-30T10:55:12.476" v="192" actId="164"/>
          <ac:grpSpMkLst>
            <pc:docMk/>
            <pc:sldMk cId="1397239055" sldId="390"/>
            <ac:grpSpMk id="102" creationId="{E734E7C2-661E-4E16-87E6-9A40B714C4B6}"/>
          </ac:grpSpMkLst>
        </pc:grpChg>
        <pc:grpChg chg="add del mod">
          <ac:chgData name="Tim McLaren" userId="c8faeb30-2b15-461a-a1d5-544779b09ea8" providerId="ADAL" clId="{3E1098AA-1702-4919-9803-CEA5D0A10A47}" dt="2020-06-30T10:24:10.113" v="68" actId="21"/>
          <ac:grpSpMkLst>
            <pc:docMk/>
            <pc:sldMk cId="1397239055" sldId="390"/>
            <ac:grpSpMk id="105" creationId="{3E59B33C-C77E-4C29-92A1-187071EF0313}"/>
          </ac:grpSpMkLst>
        </pc:grpChg>
        <pc:grpChg chg="add mod">
          <ac:chgData name="Tim McLaren" userId="c8faeb30-2b15-461a-a1d5-544779b09ea8" providerId="ADAL" clId="{3E1098AA-1702-4919-9803-CEA5D0A10A47}" dt="2020-06-30T10:54:31.008" v="186" actId="164"/>
          <ac:grpSpMkLst>
            <pc:docMk/>
            <pc:sldMk cId="1397239055" sldId="390"/>
            <ac:grpSpMk id="108" creationId="{0603F613-2042-4421-8746-A57F4D60A2A0}"/>
          </ac:grpSpMkLst>
        </pc:grpChg>
        <pc:grpChg chg="add mod">
          <ac:chgData name="Tim McLaren" userId="c8faeb30-2b15-461a-a1d5-544779b09ea8" providerId="ADAL" clId="{3E1098AA-1702-4919-9803-CEA5D0A10A47}" dt="2020-06-30T10:54:46.645" v="189" actId="164"/>
          <ac:grpSpMkLst>
            <pc:docMk/>
            <pc:sldMk cId="1397239055" sldId="390"/>
            <ac:grpSpMk id="111" creationId="{90CB0FBC-F04B-4736-9270-58744523D4F3}"/>
          </ac:grpSpMkLst>
        </pc:grpChg>
        <pc:grpChg chg="add mod">
          <ac:chgData name="Tim McLaren" userId="c8faeb30-2b15-461a-a1d5-544779b09ea8" providerId="ADAL" clId="{3E1098AA-1702-4919-9803-CEA5D0A10A47}" dt="2020-06-30T10:54:35.668" v="187" actId="164"/>
          <ac:grpSpMkLst>
            <pc:docMk/>
            <pc:sldMk cId="1397239055" sldId="390"/>
            <ac:grpSpMk id="124" creationId="{F579051B-9C16-4DF5-963C-06EC605EC3F7}"/>
          </ac:grpSpMkLst>
        </pc:grpChg>
        <pc:picChg chg="mod">
          <ac:chgData name="Tim McLaren" userId="c8faeb30-2b15-461a-a1d5-544779b09ea8" providerId="ADAL" clId="{3E1098AA-1702-4919-9803-CEA5D0A10A47}" dt="2020-06-30T10:12:29.304" v="25"/>
          <ac:picMkLst>
            <pc:docMk/>
            <pc:sldMk cId="1397239055" sldId="390"/>
            <ac:picMk id="52" creationId="{88CD68BF-503D-4765-91BE-F295328953CC}"/>
          </ac:picMkLst>
        </pc:picChg>
        <pc:picChg chg="mod">
          <ac:chgData name="Tim McLaren" userId="c8faeb30-2b15-461a-a1d5-544779b09ea8" providerId="ADAL" clId="{3E1098AA-1702-4919-9803-CEA5D0A10A47}" dt="2020-06-30T10:12:29.304" v="25"/>
          <ac:picMkLst>
            <pc:docMk/>
            <pc:sldMk cId="1397239055" sldId="390"/>
            <ac:picMk id="57" creationId="{4805ABE9-4E96-4179-8A37-6EC5A758C759}"/>
          </ac:picMkLst>
        </pc:picChg>
        <pc:picChg chg="mod">
          <ac:chgData name="Tim McLaren" userId="c8faeb30-2b15-461a-a1d5-544779b09ea8" providerId="ADAL" clId="{3E1098AA-1702-4919-9803-CEA5D0A10A47}" dt="2020-06-30T10:12:29.304" v="25"/>
          <ac:picMkLst>
            <pc:docMk/>
            <pc:sldMk cId="1397239055" sldId="390"/>
            <ac:picMk id="68" creationId="{29A09917-7A0E-4950-BD3D-50BED9A257D7}"/>
          </ac:picMkLst>
        </pc:picChg>
        <pc:picChg chg="mod">
          <ac:chgData name="Tim McLaren" userId="c8faeb30-2b15-461a-a1d5-544779b09ea8" providerId="ADAL" clId="{3E1098AA-1702-4919-9803-CEA5D0A10A47}" dt="2020-06-30T10:11:38.073" v="16" actId="208"/>
          <ac:picMkLst>
            <pc:docMk/>
            <pc:sldMk cId="1397239055" sldId="390"/>
            <ac:picMk id="70" creationId="{4C6E3ACF-2E9A-482E-8675-10A8805860A3}"/>
          </ac:picMkLst>
        </pc:picChg>
        <pc:picChg chg="mod">
          <ac:chgData name="Tim McLaren" userId="c8faeb30-2b15-461a-a1d5-544779b09ea8" providerId="ADAL" clId="{3E1098AA-1702-4919-9803-CEA5D0A10A47}" dt="2020-06-30T10:11:40.714" v="17" actId="208"/>
          <ac:picMkLst>
            <pc:docMk/>
            <pc:sldMk cId="1397239055" sldId="390"/>
            <ac:picMk id="71" creationId="{530CEA2F-6749-49B8-B03A-BA8DAAF4B66B}"/>
          </ac:picMkLst>
        </pc:picChg>
        <pc:picChg chg="mod">
          <ac:chgData name="Tim McLaren" userId="c8faeb30-2b15-461a-a1d5-544779b09ea8" providerId="ADAL" clId="{3E1098AA-1702-4919-9803-CEA5D0A10A47}" dt="2020-06-30T07:01:53.208" v="2" actId="208"/>
          <ac:picMkLst>
            <pc:docMk/>
            <pc:sldMk cId="1397239055" sldId="390"/>
            <ac:picMk id="72" creationId="{6ED22D61-922F-4211-B989-93DE7A24188C}"/>
          </ac:picMkLst>
        </pc:picChg>
        <pc:picChg chg="mod">
          <ac:chgData name="Tim McLaren" userId="c8faeb30-2b15-461a-a1d5-544779b09ea8" providerId="ADAL" clId="{3E1098AA-1702-4919-9803-CEA5D0A10A47}" dt="2020-06-30T10:13:04.838" v="39" actId="208"/>
          <ac:picMkLst>
            <pc:docMk/>
            <pc:sldMk cId="1397239055" sldId="390"/>
            <ac:picMk id="73" creationId="{26811726-77AD-485E-9B9A-1A71C1A067AC}"/>
          </ac:picMkLst>
        </pc:picChg>
        <pc:picChg chg="mod">
          <ac:chgData name="Tim McLaren" userId="c8faeb30-2b15-461a-a1d5-544779b09ea8" providerId="ADAL" clId="{3E1098AA-1702-4919-9803-CEA5D0A10A47}" dt="2020-06-30T10:13:07.954" v="40" actId="208"/>
          <ac:picMkLst>
            <pc:docMk/>
            <pc:sldMk cId="1397239055" sldId="390"/>
            <ac:picMk id="74" creationId="{1B4E1294-732C-41F7-8C44-799267D51ED3}"/>
          </ac:picMkLst>
        </pc:picChg>
        <pc:picChg chg="mod">
          <ac:chgData name="Tim McLaren" userId="c8faeb30-2b15-461a-a1d5-544779b09ea8" providerId="ADAL" clId="{3E1098AA-1702-4919-9803-CEA5D0A10A47}" dt="2020-06-30T10:13:11.003" v="41" actId="208"/>
          <ac:picMkLst>
            <pc:docMk/>
            <pc:sldMk cId="1397239055" sldId="390"/>
            <ac:picMk id="75" creationId="{EB981001-51C6-4501-9270-9299478201D0}"/>
          </ac:picMkLst>
        </pc:picChg>
        <pc:picChg chg="mod">
          <ac:chgData name="Tim McLaren" userId="c8faeb30-2b15-461a-a1d5-544779b09ea8" providerId="ADAL" clId="{3E1098AA-1702-4919-9803-CEA5D0A10A47}" dt="2020-06-30T10:12:56.103" v="37" actId="208"/>
          <ac:picMkLst>
            <pc:docMk/>
            <pc:sldMk cId="1397239055" sldId="390"/>
            <ac:picMk id="76" creationId="{FC72658C-278F-4A6E-84B0-CA3BFAABBA2B}"/>
          </ac:picMkLst>
        </pc:picChg>
        <pc:picChg chg="mod">
          <ac:chgData name="Tim McLaren" userId="c8faeb30-2b15-461a-a1d5-544779b09ea8" providerId="ADAL" clId="{3E1098AA-1702-4919-9803-CEA5D0A10A47}" dt="2020-06-30T10:12:59.202" v="38" actId="208"/>
          <ac:picMkLst>
            <pc:docMk/>
            <pc:sldMk cId="1397239055" sldId="390"/>
            <ac:picMk id="77" creationId="{088D737D-2242-4A1D-B60E-F1EAD38ADD0A}"/>
          </ac:picMkLst>
        </pc:picChg>
        <pc:picChg chg="mod">
          <ac:chgData name="Tim McLaren" userId="c8faeb30-2b15-461a-a1d5-544779b09ea8" providerId="ADAL" clId="{3E1098AA-1702-4919-9803-CEA5D0A10A47}" dt="2020-06-30T10:12:29.304" v="25"/>
          <ac:picMkLst>
            <pc:docMk/>
            <pc:sldMk cId="1397239055" sldId="390"/>
            <ac:picMk id="80" creationId="{354778E6-BF68-4315-8476-990C8CA2542A}"/>
          </ac:picMkLst>
        </pc:picChg>
        <pc:picChg chg="mod">
          <ac:chgData name="Tim McLaren" userId="c8faeb30-2b15-461a-a1d5-544779b09ea8" providerId="ADAL" clId="{3E1098AA-1702-4919-9803-CEA5D0A10A47}" dt="2020-06-30T10:12:29.304" v="25"/>
          <ac:picMkLst>
            <pc:docMk/>
            <pc:sldMk cId="1397239055" sldId="390"/>
            <ac:picMk id="83" creationId="{000C4693-FDF3-4554-B135-2B6DCAC33E35}"/>
          </ac:picMkLst>
        </pc:picChg>
        <pc:picChg chg="mod">
          <ac:chgData name="Tim McLaren" userId="c8faeb30-2b15-461a-a1d5-544779b09ea8" providerId="ADAL" clId="{3E1098AA-1702-4919-9803-CEA5D0A10A47}" dt="2020-06-30T10:12:29.304" v="25"/>
          <ac:picMkLst>
            <pc:docMk/>
            <pc:sldMk cId="1397239055" sldId="390"/>
            <ac:picMk id="86" creationId="{ABC2045C-99D8-411E-A031-54BDC95E392A}"/>
          </ac:picMkLst>
        </pc:picChg>
        <pc:picChg chg="mod">
          <ac:chgData name="Tim McLaren" userId="c8faeb30-2b15-461a-a1d5-544779b09ea8" providerId="ADAL" clId="{3E1098AA-1702-4919-9803-CEA5D0A10A47}" dt="2020-06-30T10:12:29.304" v="25"/>
          <ac:picMkLst>
            <pc:docMk/>
            <pc:sldMk cId="1397239055" sldId="390"/>
            <ac:picMk id="89" creationId="{C1CA2254-D2D4-47DB-BC95-2F44EE60EA3D}"/>
          </ac:picMkLst>
        </pc:picChg>
        <pc:picChg chg="mod">
          <ac:chgData name="Tim McLaren" userId="c8faeb30-2b15-461a-a1d5-544779b09ea8" providerId="ADAL" clId="{3E1098AA-1702-4919-9803-CEA5D0A10A47}" dt="2020-06-30T10:13:26.334" v="42"/>
          <ac:picMkLst>
            <pc:docMk/>
            <pc:sldMk cId="1397239055" sldId="390"/>
            <ac:picMk id="92" creationId="{82A22830-2191-4A64-A65B-890D7A08C8A0}"/>
          </ac:picMkLst>
        </pc:picChg>
        <pc:picChg chg="mod">
          <ac:chgData name="Tim McLaren" userId="c8faeb30-2b15-461a-a1d5-544779b09ea8" providerId="ADAL" clId="{3E1098AA-1702-4919-9803-CEA5D0A10A47}" dt="2020-06-30T10:13:26.334" v="42"/>
          <ac:picMkLst>
            <pc:docMk/>
            <pc:sldMk cId="1397239055" sldId="390"/>
            <ac:picMk id="95" creationId="{D96BA294-602C-4279-95AE-2DDE7788613F}"/>
          </ac:picMkLst>
        </pc:picChg>
        <pc:picChg chg="mod">
          <ac:chgData name="Tim McLaren" userId="c8faeb30-2b15-461a-a1d5-544779b09ea8" providerId="ADAL" clId="{3E1098AA-1702-4919-9803-CEA5D0A10A47}" dt="2020-06-30T10:13:26.334" v="42"/>
          <ac:picMkLst>
            <pc:docMk/>
            <pc:sldMk cId="1397239055" sldId="390"/>
            <ac:picMk id="98" creationId="{14A1E1D1-468B-4570-9B68-10A6AC05855B}"/>
          </ac:picMkLst>
        </pc:picChg>
        <pc:picChg chg="mod">
          <ac:chgData name="Tim McLaren" userId="c8faeb30-2b15-461a-a1d5-544779b09ea8" providerId="ADAL" clId="{3E1098AA-1702-4919-9803-CEA5D0A10A47}" dt="2020-06-30T10:13:26.334" v="42"/>
          <ac:picMkLst>
            <pc:docMk/>
            <pc:sldMk cId="1397239055" sldId="390"/>
            <ac:picMk id="101" creationId="{4EFFBC00-5741-4B79-A872-11FA749855B6}"/>
          </ac:picMkLst>
        </pc:picChg>
        <pc:picChg chg="mod">
          <ac:chgData name="Tim McLaren" userId="c8faeb30-2b15-461a-a1d5-544779b09ea8" providerId="ADAL" clId="{3E1098AA-1702-4919-9803-CEA5D0A10A47}" dt="2020-06-30T10:13:26.334" v="42"/>
          <ac:picMkLst>
            <pc:docMk/>
            <pc:sldMk cId="1397239055" sldId="390"/>
            <ac:picMk id="104" creationId="{2057A417-7E17-44FE-85EB-439077C3D4BD}"/>
          </ac:picMkLst>
        </pc:picChg>
        <pc:picChg chg="mod">
          <ac:chgData name="Tim McLaren" userId="c8faeb30-2b15-461a-a1d5-544779b09ea8" providerId="ADAL" clId="{3E1098AA-1702-4919-9803-CEA5D0A10A47}" dt="2020-06-30T10:13:26.334" v="42"/>
          <ac:picMkLst>
            <pc:docMk/>
            <pc:sldMk cId="1397239055" sldId="390"/>
            <ac:picMk id="107" creationId="{A9392385-57EB-4210-B25B-F304E7111862}"/>
          </ac:picMkLst>
        </pc:picChg>
        <pc:picChg chg="mod">
          <ac:chgData name="Tim McLaren" userId="c8faeb30-2b15-461a-a1d5-544779b09ea8" providerId="ADAL" clId="{3E1098AA-1702-4919-9803-CEA5D0A10A47}" dt="2020-06-30T10:13:26.334" v="42"/>
          <ac:picMkLst>
            <pc:docMk/>
            <pc:sldMk cId="1397239055" sldId="390"/>
            <ac:picMk id="110" creationId="{B12EA626-8505-45A4-8C58-02C3B1BF4DBD}"/>
          </ac:picMkLst>
        </pc:picChg>
        <pc:picChg chg="mod">
          <ac:chgData name="Tim McLaren" userId="c8faeb30-2b15-461a-a1d5-544779b09ea8" providerId="ADAL" clId="{3E1098AA-1702-4919-9803-CEA5D0A10A47}" dt="2020-06-30T10:17:23.492" v="51"/>
          <ac:picMkLst>
            <pc:docMk/>
            <pc:sldMk cId="1397239055" sldId="390"/>
            <ac:picMk id="113" creationId="{D1BB6919-7F36-4372-B23F-E6099665846E}"/>
          </ac:picMkLst>
        </pc:picChg>
        <pc:picChg chg="mod">
          <ac:chgData name="Tim McLaren" userId="c8faeb30-2b15-461a-a1d5-544779b09ea8" providerId="ADAL" clId="{3E1098AA-1702-4919-9803-CEA5D0A10A47}" dt="2020-06-30T10:24:12.874" v="69"/>
          <ac:picMkLst>
            <pc:docMk/>
            <pc:sldMk cId="1397239055" sldId="390"/>
            <ac:picMk id="126" creationId="{DD14A6B5-07ED-48B9-8DD8-4DA6D02703D6}"/>
          </ac:picMkLst>
        </pc:picChg>
        <pc:cxnChg chg="mod">
          <ac:chgData name="Tim McLaren" userId="c8faeb30-2b15-461a-a1d5-544779b09ea8" providerId="ADAL" clId="{3E1098AA-1702-4919-9803-CEA5D0A10A47}" dt="2020-06-30T10:54:46.645" v="189" actId="164"/>
          <ac:cxnSpMkLst>
            <pc:docMk/>
            <pc:sldMk cId="1397239055" sldId="390"/>
            <ac:cxnSpMk id="7" creationId="{ECE9006B-471B-47B8-BB9B-5E8265032AD5}"/>
          </ac:cxnSpMkLst>
        </pc:cxnChg>
        <pc:cxnChg chg="mod">
          <ac:chgData name="Tim McLaren" userId="c8faeb30-2b15-461a-a1d5-544779b09ea8" providerId="ADAL" clId="{3E1098AA-1702-4919-9803-CEA5D0A10A47}" dt="2020-06-30T10:54:41.232" v="188" actId="164"/>
          <ac:cxnSpMkLst>
            <pc:docMk/>
            <pc:sldMk cId="1397239055" sldId="390"/>
            <ac:cxnSpMk id="8" creationId="{FAEB9BB6-A746-486B-AEA7-BDEAD27DAF63}"/>
          </ac:cxnSpMkLst>
        </pc:cxnChg>
        <pc:cxnChg chg="mod">
          <ac:chgData name="Tim McLaren" userId="c8faeb30-2b15-461a-a1d5-544779b09ea8" providerId="ADAL" clId="{3E1098AA-1702-4919-9803-CEA5D0A10A47}" dt="2020-06-30T10:26:09.054" v="84" actId="478"/>
          <ac:cxnSpMkLst>
            <pc:docMk/>
            <pc:sldMk cId="1397239055" sldId="390"/>
            <ac:cxnSpMk id="9" creationId="{702009A9-240F-44FB-938B-BA9F3A35976D}"/>
          </ac:cxnSpMkLst>
        </pc:cxnChg>
        <pc:cxnChg chg="mod">
          <ac:chgData name="Tim McLaren" userId="c8faeb30-2b15-461a-a1d5-544779b09ea8" providerId="ADAL" clId="{3E1098AA-1702-4919-9803-CEA5D0A10A47}" dt="2020-06-30T10:54:57.365" v="190" actId="164"/>
          <ac:cxnSpMkLst>
            <pc:docMk/>
            <pc:sldMk cId="1397239055" sldId="390"/>
            <ac:cxnSpMk id="10" creationId="{464C8737-3D3C-48CE-B8C4-2C7C66B21C0F}"/>
          </ac:cxnSpMkLst>
        </pc:cxnChg>
        <pc:cxnChg chg="mod">
          <ac:chgData name="Tim McLaren" userId="c8faeb30-2b15-461a-a1d5-544779b09ea8" providerId="ADAL" clId="{3E1098AA-1702-4919-9803-CEA5D0A10A47}" dt="2020-06-30T10:55:04.464" v="191" actId="164"/>
          <ac:cxnSpMkLst>
            <pc:docMk/>
            <pc:sldMk cId="1397239055" sldId="390"/>
            <ac:cxnSpMk id="11" creationId="{9CDCFE11-D2BF-442B-B7B2-214101F1BBD8}"/>
          </ac:cxnSpMkLst>
        </pc:cxnChg>
        <pc:cxnChg chg="mod">
          <ac:chgData name="Tim McLaren" userId="c8faeb30-2b15-461a-a1d5-544779b09ea8" providerId="ADAL" clId="{3E1098AA-1702-4919-9803-CEA5D0A10A47}" dt="2020-06-30T10:55:12.476" v="192" actId="164"/>
          <ac:cxnSpMkLst>
            <pc:docMk/>
            <pc:sldMk cId="1397239055" sldId="390"/>
            <ac:cxnSpMk id="12" creationId="{A4BAF20D-9505-4422-98FC-EBAE4455AC63}"/>
          </ac:cxnSpMkLst>
        </pc:cxnChg>
        <pc:cxnChg chg="mod">
          <ac:chgData name="Tim McLaren" userId="c8faeb30-2b15-461a-a1d5-544779b09ea8" providerId="ADAL" clId="{3E1098AA-1702-4919-9803-CEA5D0A10A47}" dt="2020-06-30T10:54:35.668" v="187" actId="164"/>
          <ac:cxnSpMkLst>
            <pc:docMk/>
            <pc:sldMk cId="1397239055" sldId="390"/>
            <ac:cxnSpMk id="13" creationId="{22D7D3B6-1CF0-4113-B007-989D476AD1A8}"/>
          </ac:cxnSpMkLst>
        </pc:cxnChg>
        <pc:cxnChg chg="mod">
          <ac:chgData name="Tim McLaren" userId="c8faeb30-2b15-461a-a1d5-544779b09ea8" providerId="ADAL" clId="{3E1098AA-1702-4919-9803-CEA5D0A10A47}" dt="2020-06-30T10:54:31.008" v="186" actId="164"/>
          <ac:cxnSpMkLst>
            <pc:docMk/>
            <pc:sldMk cId="1397239055" sldId="390"/>
            <ac:cxnSpMk id="14" creationId="{D8BBE40F-1A9D-410A-9C69-EABD194D7F4A}"/>
          </ac:cxnSpMkLst>
        </pc:cxnChg>
        <pc:cxnChg chg="add mod">
          <ac:chgData name="Tim McLaren" userId="c8faeb30-2b15-461a-a1d5-544779b09ea8" providerId="ADAL" clId="{3E1098AA-1702-4919-9803-CEA5D0A10A47}" dt="2020-06-30T10:55:19.011" v="193" actId="164"/>
          <ac:cxnSpMkLst>
            <pc:docMk/>
            <pc:sldMk cId="1397239055" sldId="390"/>
            <ac:cxnSpMk id="134" creationId="{C98E8569-E3D7-40A8-8D0F-D9018C6DDBCC}"/>
          </ac:cxnSpMkLst>
        </pc:cxnChg>
      </pc:sldChg>
      <pc:sldChg chg="del">
        <pc:chgData name="Tim McLaren" userId="c8faeb30-2b15-461a-a1d5-544779b09ea8" providerId="ADAL" clId="{3E1098AA-1702-4919-9803-CEA5D0A10A47}" dt="2020-06-30T10:53:27.213" v="185" actId="2696"/>
        <pc:sldMkLst>
          <pc:docMk/>
          <pc:sldMk cId="3835112152" sldId="391"/>
        </pc:sldMkLst>
      </pc:sldChg>
      <pc:sldChg chg="addSp delSp modSp add mod">
        <pc:chgData name="Tim McLaren" userId="c8faeb30-2b15-461a-a1d5-544779b09ea8" providerId="ADAL" clId="{3E1098AA-1702-4919-9803-CEA5D0A10A47}" dt="2020-06-30T23:53:19.920" v="245" actId="478"/>
        <pc:sldMkLst>
          <pc:docMk/>
          <pc:sldMk cId="1192121439" sldId="392"/>
        </pc:sldMkLst>
        <pc:spChg chg="ord">
          <ac:chgData name="Tim McLaren" userId="c8faeb30-2b15-461a-a1d5-544779b09ea8" providerId="ADAL" clId="{3E1098AA-1702-4919-9803-CEA5D0A10A47}" dt="2020-06-30T10:47:15.869" v="150" actId="166"/>
          <ac:spMkLst>
            <pc:docMk/>
            <pc:sldMk cId="1192121439" sldId="392"/>
            <ac:spMk id="25" creationId="{FE4D3AE3-BD32-4A61-963F-3B48CFC5830D}"/>
          </ac:spMkLst>
        </pc:spChg>
        <pc:spChg chg="add del mod">
          <ac:chgData name="Tim McLaren" userId="c8faeb30-2b15-461a-a1d5-544779b09ea8" providerId="ADAL" clId="{3E1098AA-1702-4919-9803-CEA5D0A10A47}" dt="2020-06-30T10:50:58.865" v="170" actId="21"/>
          <ac:spMkLst>
            <pc:docMk/>
            <pc:sldMk cId="1192121439" sldId="392"/>
            <ac:spMk id="51" creationId="{6DF078D8-C45D-4ECD-8718-5E00A7561D91}"/>
          </ac:spMkLst>
        </pc:spChg>
        <pc:spChg chg="add del mod">
          <ac:chgData name="Tim McLaren" userId="c8faeb30-2b15-461a-a1d5-544779b09ea8" providerId="ADAL" clId="{3E1098AA-1702-4919-9803-CEA5D0A10A47}" dt="2020-06-30T10:50:58.865" v="170" actId="21"/>
          <ac:spMkLst>
            <pc:docMk/>
            <pc:sldMk cId="1192121439" sldId="392"/>
            <ac:spMk id="52" creationId="{39C503F8-9652-4B74-9150-8377021D4319}"/>
          </ac:spMkLst>
        </pc:spChg>
        <pc:spChg chg="add del mod">
          <ac:chgData name="Tim McLaren" userId="c8faeb30-2b15-461a-a1d5-544779b09ea8" providerId="ADAL" clId="{3E1098AA-1702-4919-9803-CEA5D0A10A47}" dt="2020-06-30T10:50:58.865" v="170" actId="21"/>
          <ac:spMkLst>
            <pc:docMk/>
            <pc:sldMk cId="1192121439" sldId="392"/>
            <ac:spMk id="53" creationId="{241454FE-884C-4260-AEA2-811931322BEC}"/>
          </ac:spMkLst>
        </pc:spChg>
        <pc:spChg chg="add del mod">
          <ac:chgData name="Tim McLaren" userId="c8faeb30-2b15-461a-a1d5-544779b09ea8" providerId="ADAL" clId="{3E1098AA-1702-4919-9803-CEA5D0A10A47}" dt="2020-06-30T10:50:58.865" v="170" actId="21"/>
          <ac:spMkLst>
            <pc:docMk/>
            <pc:sldMk cId="1192121439" sldId="392"/>
            <ac:spMk id="54" creationId="{3DA098EE-0E09-4B53-8F05-0BC032BFCFEF}"/>
          </ac:spMkLst>
        </pc:spChg>
        <pc:spChg chg="mod">
          <ac:chgData name="Tim McLaren" userId="c8faeb30-2b15-461a-a1d5-544779b09ea8" providerId="ADAL" clId="{3E1098AA-1702-4919-9803-CEA5D0A10A47}" dt="2020-06-30T23:53:14.834" v="242" actId="1076"/>
          <ac:spMkLst>
            <pc:docMk/>
            <pc:sldMk cId="1192121439" sldId="392"/>
            <ac:spMk id="56" creationId="{EBEBEC82-C414-4AB1-9C14-CF35E8269EC8}"/>
          </ac:spMkLst>
        </pc:spChg>
        <pc:spChg chg="add del mod">
          <ac:chgData name="Tim McLaren" userId="c8faeb30-2b15-461a-a1d5-544779b09ea8" providerId="ADAL" clId="{3E1098AA-1702-4919-9803-CEA5D0A10A47}" dt="2020-06-30T23:52:45.549" v="235" actId="21"/>
          <ac:spMkLst>
            <pc:docMk/>
            <pc:sldMk cId="1192121439" sldId="392"/>
            <ac:spMk id="57" creationId="{8AE9F8A0-99EE-441D-85CB-213CC45C0612}"/>
          </ac:spMkLst>
        </pc:spChg>
        <pc:spChg chg="add del mod">
          <ac:chgData name="Tim McLaren" userId="c8faeb30-2b15-461a-a1d5-544779b09ea8" providerId="ADAL" clId="{3E1098AA-1702-4919-9803-CEA5D0A10A47}" dt="2020-06-30T10:50:58.865" v="170" actId="21"/>
          <ac:spMkLst>
            <pc:docMk/>
            <pc:sldMk cId="1192121439" sldId="392"/>
            <ac:spMk id="57" creationId="{9CFFFFDC-2F45-424E-983E-9BA89157EB3B}"/>
          </ac:spMkLst>
        </pc:spChg>
        <pc:spChg chg="mod">
          <ac:chgData name="Tim McLaren" userId="c8faeb30-2b15-461a-a1d5-544779b09ea8" providerId="ADAL" clId="{3E1098AA-1702-4919-9803-CEA5D0A10A47}" dt="2020-06-30T23:53:16.705" v="244" actId="1076"/>
          <ac:spMkLst>
            <pc:docMk/>
            <pc:sldMk cId="1192121439" sldId="392"/>
            <ac:spMk id="63" creationId="{58B4009F-C138-42B9-A79A-B0F13C3C2A12}"/>
          </ac:spMkLst>
        </pc:spChg>
        <pc:spChg chg="add del mod">
          <ac:chgData name="Tim McLaren" userId="c8faeb30-2b15-461a-a1d5-544779b09ea8" providerId="ADAL" clId="{3E1098AA-1702-4919-9803-CEA5D0A10A47}" dt="2020-06-30T10:50:58.865" v="170" actId="21"/>
          <ac:spMkLst>
            <pc:docMk/>
            <pc:sldMk cId="1192121439" sldId="392"/>
            <ac:spMk id="66" creationId="{51A11821-6131-4B98-A7D3-9495CF0E20E8}"/>
          </ac:spMkLst>
        </pc:spChg>
        <pc:spChg chg="add del mod">
          <ac:chgData name="Tim McLaren" userId="c8faeb30-2b15-461a-a1d5-544779b09ea8" providerId="ADAL" clId="{3E1098AA-1702-4919-9803-CEA5D0A10A47}" dt="2020-06-30T23:52:45.549" v="235" actId="21"/>
          <ac:spMkLst>
            <pc:docMk/>
            <pc:sldMk cId="1192121439" sldId="392"/>
            <ac:spMk id="66" creationId="{CB03708C-6759-47FB-A570-DEFB651872BC}"/>
          </ac:spMkLst>
        </pc:spChg>
        <pc:spChg chg="add del mod">
          <ac:chgData name="Tim McLaren" userId="c8faeb30-2b15-461a-a1d5-544779b09ea8" providerId="ADAL" clId="{3E1098AA-1702-4919-9803-CEA5D0A10A47}" dt="2020-06-30T10:50:58.865" v="170" actId="21"/>
          <ac:spMkLst>
            <pc:docMk/>
            <pc:sldMk cId="1192121439" sldId="392"/>
            <ac:spMk id="67" creationId="{594D5C41-6AE6-4486-8961-84B0A2A34D70}"/>
          </ac:spMkLst>
        </pc:spChg>
        <pc:spChg chg="add del mod">
          <ac:chgData name="Tim McLaren" userId="c8faeb30-2b15-461a-a1d5-544779b09ea8" providerId="ADAL" clId="{3E1098AA-1702-4919-9803-CEA5D0A10A47}" dt="2020-06-30T23:52:45.549" v="235" actId="21"/>
          <ac:spMkLst>
            <pc:docMk/>
            <pc:sldMk cId="1192121439" sldId="392"/>
            <ac:spMk id="67" creationId="{E6888924-6804-4E01-A1F8-90C7E0CF9632}"/>
          </ac:spMkLst>
        </pc:spChg>
        <pc:spChg chg="add del mod">
          <ac:chgData name="Tim McLaren" userId="c8faeb30-2b15-461a-a1d5-544779b09ea8" providerId="ADAL" clId="{3E1098AA-1702-4919-9803-CEA5D0A10A47}" dt="2020-06-30T23:52:45.549" v="235" actId="21"/>
          <ac:spMkLst>
            <pc:docMk/>
            <pc:sldMk cId="1192121439" sldId="392"/>
            <ac:spMk id="68" creationId="{4D54CCE3-5563-4D12-9DCB-8F1F630EC2B3}"/>
          </ac:spMkLst>
        </pc:spChg>
        <pc:spChg chg="add del mod">
          <ac:chgData name="Tim McLaren" userId="c8faeb30-2b15-461a-a1d5-544779b09ea8" providerId="ADAL" clId="{3E1098AA-1702-4919-9803-CEA5D0A10A47}" dt="2020-06-30T10:50:58.865" v="170" actId="21"/>
          <ac:spMkLst>
            <pc:docMk/>
            <pc:sldMk cId="1192121439" sldId="392"/>
            <ac:spMk id="68" creationId="{FD4B1437-3210-4629-A220-7799CEA1EE6D}"/>
          </ac:spMkLst>
        </pc:spChg>
        <pc:spChg chg="add del mod">
          <ac:chgData name="Tim McLaren" userId="c8faeb30-2b15-461a-a1d5-544779b09ea8" providerId="ADAL" clId="{3E1098AA-1702-4919-9803-CEA5D0A10A47}" dt="2020-06-30T23:52:45.549" v="235" actId="21"/>
          <ac:spMkLst>
            <pc:docMk/>
            <pc:sldMk cId="1192121439" sldId="392"/>
            <ac:spMk id="69" creationId="{1F931831-3CB4-4C1D-9652-CB553927F70A}"/>
          </ac:spMkLst>
        </pc:spChg>
        <pc:spChg chg="add mod">
          <ac:chgData name="Tim McLaren" userId="c8faeb30-2b15-461a-a1d5-544779b09ea8" providerId="ADAL" clId="{3E1098AA-1702-4919-9803-CEA5D0A10A47}" dt="2020-06-30T10:51:04.518" v="172" actId="164"/>
          <ac:spMkLst>
            <pc:docMk/>
            <pc:sldMk cId="1192121439" sldId="392"/>
            <ac:spMk id="69" creationId="{34E0B82D-9B57-4E34-A12D-5057DD0CFC2C}"/>
          </ac:spMkLst>
        </pc:spChg>
        <pc:spChg chg="add del mod">
          <ac:chgData name="Tim McLaren" userId="c8faeb30-2b15-461a-a1d5-544779b09ea8" providerId="ADAL" clId="{3E1098AA-1702-4919-9803-CEA5D0A10A47}" dt="2020-06-30T23:52:45.549" v="235" actId="21"/>
          <ac:spMkLst>
            <pc:docMk/>
            <pc:sldMk cId="1192121439" sldId="392"/>
            <ac:spMk id="70" creationId="{68FD4C40-E3C0-4F62-BA0E-A335B45DCEEB}"/>
          </ac:spMkLst>
        </pc:spChg>
        <pc:spChg chg="add mod">
          <ac:chgData name="Tim McLaren" userId="c8faeb30-2b15-461a-a1d5-544779b09ea8" providerId="ADAL" clId="{3E1098AA-1702-4919-9803-CEA5D0A10A47}" dt="2020-06-30T10:51:04.518" v="172" actId="164"/>
          <ac:spMkLst>
            <pc:docMk/>
            <pc:sldMk cId="1192121439" sldId="392"/>
            <ac:spMk id="70" creationId="{8A7DF74B-980A-4F77-B92C-3B3463BF867C}"/>
          </ac:spMkLst>
        </pc:spChg>
        <pc:spChg chg="add del mod">
          <ac:chgData name="Tim McLaren" userId="c8faeb30-2b15-461a-a1d5-544779b09ea8" providerId="ADAL" clId="{3E1098AA-1702-4919-9803-CEA5D0A10A47}" dt="2020-06-30T23:52:45.549" v="235" actId="21"/>
          <ac:spMkLst>
            <pc:docMk/>
            <pc:sldMk cId="1192121439" sldId="392"/>
            <ac:spMk id="71" creationId="{8019D920-F255-4105-AA9C-5F721C80EE9C}"/>
          </ac:spMkLst>
        </pc:spChg>
        <pc:spChg chg="add mod">
          <ac:chgData name="Tim McLaren" userId="c8faeb30-2b15-461a-a1d5-544779b09ea8" providerId="ADAL" clId="{3E1098AA-1702-4919-9803-CEA5D0A10A47}" dt="2020-06-30T10:51:04.518" v="172" actId="164"/>
          <ac:spMkLst>
            <pc:docMk/>
            <pc:sldMk cId="1192121439" sldId="392"/>
            <ac:spMk id="71" creationId="{D82661CA-CA0D-4FC7-A382-4F13CB54CE44}"/>
          </ac:spMkLst>
        </pc:spChg>
        <pc:spChg chg="add mod">
          <ac:chgData name="Tim McLaren" userId="c8faeb30-2b15-461a-a1d5-544779b09ea8" providerId="ADAL" clId="{3E1098AA-1702-4919-9803-CEA5D0A10A47}" dt="2020-06-30T10:51:04.518" v="172" actId="164"/>
          <ac:spMkLst>
            <pc:docMk/>
            <pc:sldMk cId="1192121439" sldId="392"/>
            <ac:spMk id="72" creationId="{4063AFE4-DD8B-410C-9C90-5D718F794144}"/>
          </ac:spMkLst>
        </pc:spChg>
        <pc:spChg chg="add del mod">
          <ac:chgData name="Tim McLaren" userId="c8faeb30-2b15-461a-a1d5-544779b09ea8" providerId="ADAL" clId="{3E1098AA-1702-4919-9803-CEA5D0A10A47}" dt="2020-06-30T23:52:45.549" v="235" actId="21"/>
          <ac:spMkLst>
            <pc:docMk/>
            <pc:sldMk cId="1192121439" sldId="392"/>
            <ac:spMk id="72" creationId="{6829541D-E96B-43BB-ACD0-2C7D52B40C6F}"/>
          </ac:spMkLst>
        </pc:spChg>
        <pc:spChg chg="add del mod">
          <ac:chgData name="Tim McLaren" userId="c8faeb30-2b15-461a-a1d5-544779b09ea8" providerId="ADAL" clId="{3E1098AA-1702-4919-9803-CEA5D0A10A47}" dt="2020-06-30T23:53:19.920" v="245" actId="478"/>
          <ac:spMkLst>
            <pc:docMk/>
            <pc:sldMk cId="1192121439" sldId="392"/>
            <ac:spMk id="73" creationId="{570FE00E-7E21-4211-B811-EE57B6A99621}"/>
          </ac:spMkLst>
        </pc:spChg>
        <pc:spChg chg="add mod">
          <ac:chgData name="Tim McLaren" userId="c8faeb30-2b15-461a-a1d5-544779b09ea8" providerId="ADAL" clId="{3E1098AA-1702-4919-9803-CEA5D0A10A47}" dt="2020-06-30T10:51:04.518" v="172" actId="164"/>
          <ac:spMkLst>
            <pc:docMk/>
            <pc:sldMk cId="1192121439" sldId="392"/>
            <ac:spMk id="73" creationId="{D03542A1-340B-4CAA-95AD-C4403DDFBDBF}"/>
          </ac:spMkLst>
        </pc:spChg>
        <pc:spChg chg="add mod">
          <ac:chgData name="Tim McLaren" userId="c8faeb30-2b15-461a-a1d5-544779b09ea8" providerId="ADAL" clId="{3E1098AA-1702-4919-9803-CEA5D0A10A47}" dt="2020-06-30T10:51:04.518" v="172" actId="164"/>
          <ac:spMkLst>
            <pc:docMk/>
            <pc:sldMk cId="1192121439" sldId="392"/>
            <ac:spMk id="74" creationId="{93DFA80E-A4A5-4C86-8F78-96CC50B369D2}"/>
          </ac:spMkLst>
        </pc:spChg>
        <pc:spChg chg="add del mod">
          <ac:chgData name="Tim McLaren" userId="c8faeb30-2b15-461a-a1d5-544779b09ea8" providerId="ADAL" clId="{3E1098AA-1702-4919-9803-CEA5D0A10A47}" dt="2020-06-30T23:53:19.920" v="245" actId="478"/>
          <ac:spMkLst>
            <pc:docMk/>
            <pc:sldMk cId="1192121439" sldId="392"/>
            <ac:spMk id="74" creationId="{E0CCAB90-A688-4DAE-ACFD-AA3BECFE6293}"/>
          </ac:spMkLst>
        </pc:spChg>
        <pc:spChg chg="add del mod">
          <ac:chgData name="Tim McLaren" userId="c8faeb30-2b15-461a-a1d5-544779b09ea8" providerId="ADAL" clId="{3E1098AA-1702-4919-9803-CEA5D0A10A47}" dt="2020-06-30T23:53:19.920" v="245" actId="478"/>
          <ac:spMkLst>
            <pc:docMk/>
            <pc:sldMk cId="1192121439" sldId="392"/>
            <ac:spMk id="75" creationId="{2D737E09-5CD6-4F36-887F-90413F5512CE}"/>
          </ac:spMkLst>
        </pc:spChg>
        <pc:spChg chg="add mod">
          <ac:chgData name="Tim McLaren" userId="c8faeb30-2b15-461a-a1d5-544779b09ea8" providerId="ADAL" clId="{3E1098AA-1702-4919-9803-CEA5D0A10A47}" dt="2020-06-30T10:51:04.518" v="172" actId="164"/>
          <ac:spMkLst>
            <pc:docMk/>
            <pc:sldMk cId="1192121439" sldId="392"/>
            <ac:spMk id="75" creationId="{BE1C5191-53F7-4CF8-8E91-062CA48A7E2F}"/>
          </ac:spMkLst>
        </pc:spChg>
        <pc:spChg chg="add del mod">
          <ac:chgData name="Tim McLaren" userId="c8faeb30-2b15-461a-a1d5-544779b09ea8" providerId="ADAL" clId="{3E1098AA-1702-4919-9803-CEA5D0A10A47}" dt="2020-06-30T23:53:19.920" v="245" actId="478"/>
          <ac:spMkLst>
            <pc:docMk/>
            <pc:sldMk cId="1192121439" sldId="392"/>
            <ac:spMk id="76" creationId="{CB3572F9-6D99-45DB-8C65-E18CC2E569F6}"/>
          </ac:spMkLst>
        </pc:spChg>
        <pc:spChg chg="add mod">
          <ac:chgData name="Tim McLaren" userId="c8faeb30-2b15-461a-a1d5-544779b09ea8" providerId="ADAL" clId="{3E1098AA-1702-4919-9803-CEA5D0A10A47}" dt="2020-06-30T10:51:04.518" v="172" actId="164"/>
          <ac:spMkLst>
            <pc:docMk/>
            <pc:sldMk cId="1192121439" sldId="392"/>
            <ac:spMk id="76" creationId="{FD12D777-C355-498A-B51C-59B4C47C3263}"/>
          </ac:spMkLst>
        </pc:spChg>
        <pc:spChg chg="add del mod">
          <ac:chgData name="Tim McLaren" userId="c8faeb30-2b15-461a-a1d5-544779b09ea8" providerId="ADAL" clId="{3E1098AA-1702-4919-9803-CEA5D0A10A47}" dt="2020-06-30T23:53:19.920" v="245" actId="478"/>
          <ac:spMkLst>
            <pc:docMk/>
            <pc:sldMk cId="1192121439" sldId="392"/>
            <ac:spMk id="77" creationId="{4816EA95-B731-402D-A403-95781C132416}"/>
          </ac:spMkLst>
        </pc:spChg>
        <pc:spChg chg="mod">
          <ac:chgData name="Tim McLaren" userId="c8faeb30-2b15-461a-a1d5-544779b09ea8" providerId="ADAL" clId="{3E1098AA-1702-4919-9803-CEA5D0A10A47}" dt="2020-06-30T11:01:08.418" v="217" actId="20577"/>
          <ac:spMkLst>
            <pc:docMk/>
            <pc:sldMk cId="1192121439" sldId="392"/>
            <ac:spMk id="78" creationId="{31AF8B05-FEDC-4956-A0DA-83950F675A45}"/>
          </ac:spMkLst>
        </pc:spChg>
        <pc:spChg chg="add del mod">
          <ac:chgData name="Tim McLaren" userId="c8faeb30-2b15-461a-a1d5-544779b09ea8" providerId="ADAL" clId="{3E1098AA-1702-4919-9803-CEA5D0A10A47}" dt="2020-06-30T23:53:19.920" v="245" actId="478"/>
          <ac:spMkLst>
            <pc:docMk/>
            <pc:sldMk cId="1192121439" sldId="392"/>
            <ac:spMk id="79" creationId="{A2C50DE3-944A-40B2-B6F3-B89E46BC6C8B}"/>
          </ac:spMkLst>
        </pc:spChg>
        <pc:spChg chg="add del mod">
          <ac:chgData name="Tim McLaren" userId="c8faeb30-2b15-461a-a1d5-544779b09ea8" providerId="ADAL" clId="{3E1098AA-1702-4919-9803-CEA5D0A10A47}" dt="2020-06-30T23:53:19.920" v="245" actId="478"/>
          <ac:spMkLst>
            <pc:docMk/>
            <pc:sldMk cId="1192121439" sldId="392"/>
            <ac:spMk id="80" creationId="{EEDBD4A3-E079-4326-AF4C-B9F748C2A9BE}"/>
          </ac:spMkLst>
        </pc:spChg>
        <pc:spChg chg="add del mod">
          <ac:chgData name="Tim McLaren" userId="c8faeb30-2b15-461a-a1d5-544779b09ea8" providerId="ADAL" clId="{3E1098AA-1702-4919-9803-CEA5D0A10A47}" dt="2020-06-30T23:53:19.920" v="245" actId="478"/>
          <ac:spMkLst>
            <pc:docMk/>
            <pc:sldMk cId="1192121439" sldId="392"/>
            <ac:spMk id="81" creationId="{6FC87F84-DF32-4725-92A4-17E3456C6417}"/>
          </ac:spMkLst>
        </pc:spChg>
        <pc:spChg chg="mod">
          <ac:chgData name="Tim McLaren" userId="c8faeb30-2b15-461a-a1d5-544779b09ea8" providerId="ADAL" clId="{3E1098AA-1702-4919-9803-CEA5D0A10A47}" dt="2020-06-30T10:57:00.086" v="199"/>
          <ac:spMkLst>
            <pc:docMk/>
            <pc:sldMk cId="1192121439" sldId="392"/>
            <ac:spMk id="81" creationId="{C12E0A5D-6597-4CDC-A851-F71996341BB3}"/>
          </ac:spMkLst>
        </pc:spChg>
        <pc:spChg chg="mod">
          <ac:chgData name="Tim McLaren" userId="c8faeb30-2b15-461a-a1d5-544779b09ea8" providerId="ADAL" clId="{3E1098AA-1702-4919-9803-CEA5D0A10A47}" dt="2020-06-30T10:57:24.991" v="205"/>
          <ac:spMkLst>
            <pc:docMk/>
            <pc:sldMk cId="1192121439" sldId="392"/>
            <ac:spMk id="86" creationId="{8787500E-ECE7-493B-8686-48881C02511A}"/>
          </ac:spMkLst>
        </pc:spChg>
        <pc:grpChg chg="add mod">
          <ac:chgData name="Tim McLaren" userId="c8faeb30-2b15-461a-a1d5-544779b09ea8" providerId="ADAL" clId="{3E1098AA-1702-4919-9803-CEA5D0A10A47}" dt="2020-06-30T10:47:08.112" v="149" actId="1036"/>
          <ac:grpSpMkLst>
            <pc:docMk/>
            <pc:sldMk cId="1192121439" sldId="392"/>
            <ac:grpSpMk id="2" creationId="{22E99522-C60B-4617-A201-628FB16F3094}"/>
          </ac:grpSpMkLst>
        </pc:grpChg>
        <pc:grpChg chg="add mod">
          <ac:chgData name="Tim McLaren" userId="c8faeb30-2b15-461a-a1d5-544779b09ea8" providerId="ADAL" clId="{3E1098AA-1702-4919-9803-CEA5D0A10A47}" dt="2020-06-30T10:45:38.825" v="137" actId="1076"/>
          <ac:grpSpMkLst>
            <pc:docMk/>
            <pc:sldMk cId="1192121439" sldId="392"/>
            <ac:grpSpMk id="4" creationId="{256D2ABE-6585-4555-848B-C900216B9B1B}"/>
          </ac:grpSpMkLst>
        </pc:grpChg>
        <pc:grpChg chg="add mod">
          <ac:chgData name="Tim McLaren" userId="c8faeb30-2b15-461a-a1d5-544779b09ea8" providerId="ADAL" clId="{3E1098AA-1702-4919-9803-CEA5D0A10A47}" dt="2020-06-30T10:47:01.957" v="145" actId="1035"/>
          <ac:grpSpMkLst>
            <pc:docMk/>
            <pc:sldMk cId="1192121439" sldId="392"/>
            <ac:grpSpMk id="6" creationId="{95EAF44E-8138-4B69-8B95-35ACD0974791}"/>
          </ac:grpSpMkLst>
        </pc:grpChg>
        <pc:grpChg chg="add del mod">
          <ac:chgData name="Tim McLaren" userId="c8faeb30-2b15-461a-a1d5-544779b09ea8" providerId="ADAL" clId="{3E1098AA-1702-4919-9803-CEA5D0A10A47}" dt="2020-06-30T10:53:16.579" v="184" actId="478"/>
          <ac:grpSpMkLst>
            <pc:docMk/>
            <pc:sldMk cId="1192121439" sldId="392"/>
            <ac:grpSpMk id="16" creationId="{289E39D7-C668-4989-9D32-D3CEAB75627E}"/>
          </ac:grpSpMkLst>
        </pc:grpChg>
        <pc:grpChg chg="add mod">
          <ac:chgData name="Tim McLaren" userId="c8faeb30-2b15-461a-a1d5-544779b09ea8" providerId="ADAL" clId="{3E1098AA-1702-4919-9803-CEA5D0A10A47}" dt="2020-06-30T10:52:05.761" v="176" actId="1076"/>
          <ac:grpSpMkLst>
            <pc:docMk/>
            <pc:sldMk cId="1192121439" sldId="392"/>
            <ac:grpSpMk id="17" creationId="{A811B19D-BB14-44BD-A35D-085CBA7E3726}"/>
          </ac:grpSpMkLst>
        </pc:grpChg>
        <pc:grpChg chg="add mod">
          <ac:chgData name="Tim McLaren" userId="c8faeb30-2b15-461a-a1d5-544779b09ea8" providerId="ADAL" clId="{3E1098AA-1702-4919-9803-CEA5D0A10A47}" dt="2020-06-30T10:55:34.274" v="195" actId="164"/>
          <ac:grpSpMkLst>
            <pc:docMk/>
            <pc:sldMk cId="1192121439" sldId="392"/>
            <ac:grpSpMk id="18" creationId="{CF777FC5-A4FF-4D09-8CD7-D32857828141}"/>
          </ac:grpSpMkLst>
        </pc:grpChg>
        <pc:grpChg chg="add mod">
          <ac:chgData name="Tim McLaren" userId="c8faeb30-2b15-461a-a1d5-544779b09ea8" providerId="ADAL" clId="{3E1098AA-1702-4919-9803-CEA5D0A10A47}" dt="2020-06-30T10:55:40.465" v="196" actId="164"/>
          <ac:grpSpMkLst>
            <pc:docMk/>
            <pc:sldMk cId="1192121439" sldId="392"/>
            <ac:grpSpMk id="19" creationId="{E765A8B6-7A19-46DD-A967-62DDE19E7770}"/>
          </ac:grpSpMkLst>
        </pc:grpChg>
        <pc:grpChg chg="add mod">
          <ac:chgData name="Tim McLaren" userId="c8faeb30-2b15-461a-a1d5-544779b09ea8" providerId="ADAL" clId="{3E1098AA-1702-4919-9803-CEA5D0A10A47}" dt="2020-06-30T10:55:46.091" v="197" actId="164"/>
          <ac:grpSpMkLst>
            <pc:docMk/>
            <pc:sldMk cId="1192121439" sldId="392"/>
            <ac:grpSpMk id="20" creationId="{F8DC776F-5538-4815-8E41-43262B965690}"/>
          </ac:grpSpMkLst>
        </pc:grpChg>
        <pc:grpChg chg="add del mod">
          <ac:chgData name="Tim McLaren" userId="c8faeb30-2b15-461a-a1d5-544779b09ea8" providerId="ADAL" clId="{3E1098AA-1702-4919-9803-CEA5D0A10A47}" dt="2020-06-30T23:52:08.796" v="234" actId="1076"/>
          <ac:grpSpMkLst>
            <pc:docMk/>
            <pc:sldMk cId="1192121439" sldId="392"/>
            <ac:grpSpMk id="21" creationId="{2A58288B-6086-48DC-9185-7E17AF938C8A}"/>
          </ac:grpSpMkLst>
        </pc:grpChg>
        <pc:grpChg chg="add del mod">
          <ac:chgData name="Tim McLaren" userId="c8faeb30-2b15-461a-a1d5-544779b09ea8" providerId="ADAL" clId="{3E1098AA-1702-4919-9803-CEA5D0A10A47}" dt="2020-06-30T10:57:18.790" v="204" actId="478"/>
          <ac:grpSpMkLst>
            <pc:docMk/>
            <pc:sldMk cId="1192121439" sldId="392"/>
            <ac:grpSpMk id="77" creationId="{5F23106F-93CD-404F-BEA5-9FAAB22F8EAA}"/>
          </ac:grpSpMkLst>
        </pc:grpChg>
        <pc:grpChg chg="mod">
          <ac:chgData name="Tim McLaren" userId="c8faeb30-2b15-461a-a1d5-544779b09ea8" providerId="ADAL" clId="{3E1098AA-1702-4919-9803-CEA5D0A10A47}" dt="2020-06-30T10:57:00.086" v="199"/>
          <ac:grpSpMkLst>
            <pc:docMk/>
            <pc:sldMk cId="1192121439" sldId="392"/>
            <ac:grpSpMk id="80" creationId="{BC9208B4-9245-43C0-820A-2E85D7B1DBD9}"/>
          </ac:grpSpMkLst>
        </pc:grpChg>
        <pc:grpChg chg="add del mod">
          <ac:chgData name="Tim McLaren" userId="c8faeb30-2b15-461a-a1d5-544779b09ea8" providerId="ADAL" clId="{3E1098AA-1702-4919-9803-CEA5D0A10A47}" dt="2020-06-30T10:57:29.162" v="206" actId="478"/>
          <ac:grpSpMkLst>
            <pc:docMk/>
            <pc:sldMk cId="1192121439" sldId="392"/>
            <ac:grpSpMk id="83" creationId="{7E68EC6B-BAD9-4701-9F9D-2FAEAFB36123}"/>
          </ac:grpSpMkLst>
        </pc:grpChg>
        <pc:grpChg chg="mod">
          <ac:chgData name="Tim McLaren" userId="c8faeb30-2b15-461a-a1d5-544779b09ea8" providerId="ADAL" clId="{3E1098AA-1702-4919-9803-CEA5D0A10A47}" dt="2020-06-30T10:57:24.991" v="205"/>
          <ac:grpSpMkLst>
            <pc:docMk/>
            <pc:sldMk cId="1192121439" sldId="392"/>
            <ac:grpSpMk id="85" creationId="{37D4FD22-A7B6-4223-AEF0-AF3F7740072A}"/>
          </ac:grpSpMkLst>
        </pc:grpChg>
        <pc:grpChg chg="mod">
          <ac:chgData name="Tim McLaren" userId="c8faeb30-2b15-461a-a1d5-544779b09ea8" providerId="ADAL" clId="{3E1098AA-1702-4919-9803-CEA5D0A10A47}" dt="2020-06-30T10:45:08.230" v="136" actId="164"/>
          <ac:grpSpMkLst>
            <pc:docMk/>
            <pc:sldMk cId="1192121439" sldId="392"/>
            <ac:grpSpMk id="90" creationId="{E8B2022C-2FD3-4267-8380-206A301EDD48}"/>
          </ac:grpSpMkLst>
        </pc:grpChg>
        <pc:grpChg chg="mod">
          <ac:chgData name="Tim McLaren" userId="c8faeb30-2b15-461a-a1d5-544779b09ea8" providerId="ADAL" clId="{3E1098AA-1702-4919-9803-CEA5D0A10A47}" dt="2020-06-30T10:55:46.091" v="197" actId="164"/>
          <ac:grpSpMkLst>
            <pc:docMk/>
            <pc:sldMk cId="1192121439" sldId="392"/>
            <ac:grpSpMk id="93" creationId="{DB506F24-CB18-4E4E-926B-5B355A9184A6}"/>
          </ac:grpSpMkLst>
        </pc:grpChg>
        <pc:grpChg chg="mod">
          <ac:chgData name="Tim McLaren" userId="c8faeb30-2b15-461a-a1d5-544779b09ea8" providerId="ADAL" clId="{3E1098AA-1702-4919-9803-CEA5D0A10A47}" dt="2020-06-30T10:55:40.465" v="196" actId="164"/>
          <ac:grpSpMkLst>
            <pc:docMk/>
            <pc:sldMk cId="1192121439" sldId="392"/>
            <ac:grpSpMk id="96" creationId="{8BBCD9FD-84D3-4F37-97FE-8EE1992A4DA0}"/>
          </ac:grpSpMkLst>
        </pc:grpChg>
        <pc:grpChg chg="mod">
          <ac:chgData name="Tim McLaren" userId="c8faeb30-2b15-461a-a1d5-544779b09ea8" providerId="ADAL" clId="{3E1098AA-1702-4919-9803-CEA5D0A10A47}" dt="2020-06-30T10:55:34.274" v="195" actId="164"/>
          <ac:grpSpMkLst>
            <pc:docMk/>
            <pc:sldMk cId="1192121439" sldId="392"/>
            <ac:grpSpMk id="99" creationId="{63ECACE0-1592-41B5-880F-699A3B2A4588}"/>
          </ac:grpSpMkLst>
        </pc:grpChg>
        <pc:grpChg chg="mod">
          <ac:chgData name="Tim McLaren" userId="c8faeb30-2b15-461a-a1d5-544779b09ea8" providerId="ADAL" clId="{3E1098AA-1702-4919-9803-CEA5D0A10A47}" dt="2020-06-30T10:51:58.145" v="175" actId="164"/>
          <ac:grpSpMkLst>
            <pc:docMk/>
            <pc:sldMk cId="1192121439" sldId="392"/>
            <ac:grpSpMk id="102" creationId="{E734E7C2-661E-4E16-87E6-9A40B714C4B6}"/>
          </ac:grpSpMkLst>
        </pc:grpChg>
        <pc:grpChg chg="mod">
          <ac:chgData name="Tim McLaren" userId="c8faeb30-2b15-461a-a1d5-544779b09ea8" providerId="ADAL" clId="{3E1098AA-1702-4919-9803-CEA5D0A10A47}" dt="2020-06-30T10:56:10.621" v="198" actId="164"/>
          <ac:grpSpMkLst>
            <pc:docMk/>
            <pc:sldMk cId="1192121439" sldId="392"/>
            <ac:grpSpMk id="108" creationId="{0603F613-2042-4421-8746-A57F4D60A2A0}"/>
          </ac:grpSpMkLst>
        </pc:grpChg>
        <pc:grpChg chg="mod">
          <ac:chgData name="Tim McLaren" userId="c8faeb30-2b15-461a-a1d5-544779b09ea8" providerId="ADAL" clId="{3E1098AA-1702-4919-9803-CEA5D0A10A47}" dt="2020-06-30T10:45:00.737" v="135" actId="164"/>
          <ac:grpSpMkLst>
            <pc:docMk/>
            <pc:sldMk cId="1192121439" sldId="392"/>
            <ac:grpSpMk id="111" creationId="{90CB0FBC-F04B-4736-9270-58744523D4F3}"/>
          </ac:grpSpMkLst>
        </pc:grpChg>
        <pc:grpChg chg="mod">
          <ac:chgData name="Tim McLaren" userId="c8faeb30-2b15-461a-a1d5-544779b09ea8" providerId="ADAL" clId="{3E1098AA-1702-4919-9803-CEA5D0A10A47}" dt="2020-06-30T10:46:04.366" v="140" actId="164"/>
          <ac:grpSpMkLst>
            <pc:docMk/>
            <pc:sldMk cId="1192121439" sldId="392"/>
            <ac:grpSpMk id="124" creationId="{F579051B-9C16-4DF5-963C-06EC605EC3F7}"/>
          </ac:grpSpMkLst>
        </pc:grpChg>
        <pc:picChg chg="mod">
          <ac:chgData name="Tim McLaren" userId="c8faeb30-2b15-461a-a1d5-544779b09ea8" providerId="ADAL" clId="{3E1098AA-1702-4919-9803-CEA5D0A10A47}" dt="2020-06-30T10:57:00.086" v="199"/>
          <ac:picMkLst>
            <pc:docMk/>
            <pc:sldMk cId="1192121439" sldId="392"/>
            <ac:picMk id="82" creationId="{BCDCCDD3-E4AA-4175-86FD-BA272C5DA8A6}"/>
          </ac:picMkLst>
        </pc:picChg>
        <pc:picChg chg="mod">
          <ac:chgData name="Tim McLaren" userId="c8faeb30-2b15-461a-a1d5-544779b09ea8" providerId="ADAL" clId="{3E1098AA-1702-4919-9803-CEA5D0A10A47}" dt="2020-06-30T10:57:24.991" v="205"/>
          <ac:picMkLst>
            <pc:docMk/>
            <pc:sldMk cId="1192121439" sldId="392"/>
            <ac:picMk id="87" creationId="{06DDC8DF-A1EC-4012-85DA-9DB09AF1BA9D}"/>
          </ac:picMkLst>
        </pc:picChg>
        <pc:cxnChg chg="mod">
          <ac:chgData name="Tim McLaren" userId="c8faeb30-2b15-461a-a1d5-544779b09ea8" providerId="ADAL" clId="{3E1098AA-1702-4919-9803-CEA5D0A10A47}" dt="2020-06-30T10:45:00.737" v="135" actId="164"/>
          <ac:cxnSpMkLst>
            <pc:docMk/>
            <pc:sldMk cId="1192121439" sldId="392"/>
            <ac:cxnSpMk id="7" creationId="{ECE9006B-471B-47B8-BB9B-5E8265032AD5}"/>
          </ac:cxnSpMkLst>
        </pc:cxnChg>
        <pc:cxnChg chg="mod">
          <ac:chgData name="Tim McLaren" userId="c8faeb30-2b15-461a-a1d5-544779b09ea8" providerId="ADAL" clId="{3E1098AA-1702-4919-9803-CEA5D0A10A47}" dt="2020-06-30T10:45:08.230" v="136" actId="164"/>
          <ac:cxnSpMkLst>
            <pc:docMk/>
            <pc:sldMk cId="1192121439" sldId="392"/>
            <ac:cxnSpMk id="8" creationId="{FAEB9BB6-A746-486B-AEA7-BDEAD27DAF63}"/>
          </ac:cxnSpMkLst>
        </pc:cxnChg>
        <pc:cxnChg chg="del">
          <ac:chgData name="Tim McLaren" userId="c8faeb30-2b15-461a-a1d5-544779b09ea8" providerId="ADAL" clId="{3E1098AA-1702-4919-9803-CEA5D0A10A47}" dt="2020-06-30T10:55:28.572" v="194" actId="478"/>
          <ac:cxnSpMkLst>
            <pc:docMk/>
            <pc:sldMk cId="1192121439" sldId="392"/>
            <ac:cxnSpMk id="9" creationId="{702009A9-240F-44FB-938B-BA9F3A35976D}"/>
          </ac:cxnSpMkLst>
        </pc:cxnChg>
        <pc:cxnChg chg="mod">
          <ac:chgData name="Tim McLaren" userId="c8faeb30-2b15-461a-a1d5-544779b09ea8" providerId="ADAL" clId="{3E1098AA-1702-4919-9803-CEA5D0A10A47}" dt="2020-06-30T10:55:40.465" v="196" actId="164"/>
          <ac:cxnSpMkLst>
            <pc:docMk/>
            <pc:sldMk cId="1192121439" sldId="392"/>
            <ac:cxnSpMk id="10" creationId="{464C8737-3D3C-48CE-B8C4-2C7C66B21C0F}"/>
          </ac:cxnSpMkLst>
        </pc:cxnChg>
        <pc:cxnChg chg="mod">
          <ac:chgData name="Tim McLaren" userId="c8faeb30-2b15-461a-a1d5-544779b09ea8" providerId="ADAL" clId="{3E1098AA-1702-4919-9803-CEA5D0A10A47}" dt="2020-06-30T10:55:46.091" v="197" actId="164"/>
          <ac:cxnSpMkLst>
            <pc:docMk/>
            <pc:sldMk cId="1192121439" sldId="392"/>
            <ac:cxnSpMk id="11" creationId="{9CDCFE11-D2BF-442B-B7B2-214101F1BBD8}"/>
          </ac:cxnSpMkLst>
        </pc:cxnChg>
        <pc:cxnChg chg="mod">
          <ac:chgData name="Tim McLaren" userId="c8faeb30-2b15-461a-a1d5-544779b09ea8" providerId="ADAL" clId="{3E1098AA-1702-4919-9803-CEA5D0A10A47}" dt="2020-06-30T10:51:58.145" v="175" actId="164"/>
          <ac:cxnSpMkLst>
            <pc:docMk/>
            <pc:sldMk cId="1192121439" sldId="392"/>
            <ac:cxnSpMk id="12" creationId="{A4BAF20D-9505-4422-98FC-EBAE4455AC63}"/>
          </ac:cxnSpMkLst>
        </pc:cxnChg>
        <pc:cxnChg chg="mod">
          <ac:chgData name="Tim McLaren" userId="c8faeb30-2b15-461a-a1d5-544779b09ea8" providerId="ADAL" clId="{3E1098AA-1702-4919-9803-CEA5D0A10A47}" dt="2020-06-30T10:46:04.366" v="140" actId="164"/>
          <ac:cxnSpMkLst>
            <pc:docMk/>
            <pc:sldMk cId="1192121439" sldId="392"/>
            <ac:cxnSpMk id="13" creationId="{22D7D3B6-1CF0-4113-B007-989D476AD1A8}"/>
          </ac:cxnSpMkLst>
        </pc:cxnChg>
        <pc:cxnChg chg="mod">
          <ac:chgData name="Tim McLaren" userId="c8faeb30-2b15-461a-a1d5-544779b09ea8" providerId="ADAL" clId="{3E1098AA-1702-4919-9803-CEA5D0A10A47}" dt="2020-06-30T10:57:13.929" v="203" actId="478"/>
          <ac:cxnSpMkLst>
            <pc:docMk/>
            <pc:sldMk cId="1192121439" sldId="392"/>
            <ac:cxnSpMk id="14" creationId="{D8BBE40F-1A9D-410A-9C69-EABD194D7F4A}"/>
          </ac:cxnSpMkLst>
        </pc:cxnChg>
        <pc:cxnChg chg="mod">
          <ac:chgData name="Tim McLaren" userId="c8faeb30-2b15-461a-a1d5-544779b09ea8" providerId="ADAL" clId="{3E1098AA-1702-4919-9803-CEA5D0A10A47}" dt="2020-06-30T10:57:00.086" v="199"/>
          <ac:cxnSpMkLst>
            <pc:docMk/>
            <pc:sldMk cId="1192121439" sldId="392"/>
            <ac:cxnSpMk id="79" creationId="{2D0B4D58-AB2A-4E91-A0AA-88F1221D0E45}"/>
          </ac:cxnSpMkLst>
        </pc:cxnChg>
        <pc:cxnChg chg="mod">
          <ac:chgData name="Tim McLaren" userId="c8faeb30-2b15-461a-a1d5-544779b09ea8" providerId="ADAL" clId="{3E1098AA-1702-4919-9803-CEA5D0A10A47}" dt="2020-06-30T10:57:24.991" v="205"/>
          <ac:cxnSpMkLst>
            <pc:docMk/>
            <pc:sldMk cId="1192121439" sldId="392"/>
            <ac:cxnSpMk id="84" creationId="{365B0AA9-2A7D-4217-B185-54D31BA49EE3}"/>
          </ac:cxnSpMkLst>
        </pc:cxnChg>
        <pc:cxnChg chg="mod">
          <ac:chgData name="Tim McLaren" userId="c8faeb30-2b15-461a-a1d5-544779b09ea8" providerId="ADAL" clId="{3E1098AA-1702-4919-9803-CEA5D0A10A47}" dt="2020-06-30T10:55:34.274" v="195" actId="164"/>
          <ac:cxnSpMkLst>
            <pc:docMk/>
            <pc:sldMk cId="1192121439" sldId="392"/>
            <ac:cxnSpMk id="134" creationId="{C98E8569-E3D7-40A8-8D0F-D9018C6DDBCC}"/>
          </ac:cxnSpMkLst>
        </pc:cxnChg>
      </pc:sldChg>
    </pc:docChg>
  </pc:docChgLst>
  <pc:docChgLst>
    <pc:chgData name="Mitchell Oddy" userId="7a8ef3fb-7311-4acd-b7b0-dab6c5ef0cfb" providerId="ADAL" clId="{62B93F79-3364-4C18-94C4-56909039B231}"/>
    <pc:docChg chg="modSld">
      <pc:chgData name="Mitchell Oddy" userId="7a8ef3fb-7311-4acd-b7b0-dab6c5ef0cfb" providerId="ADAL" clId="{62B93F79-3364-4C18-94C4-56909039B231}" dt="2020-06-25T00:18:41.771" v="15" actId="20577"/>
      <pc:docMkLst>
        <pc:docMk/>
      </pc:docMkLst>
      <pc:sldChg chg="modSp mod">
        <pc:chgData name="Mitchell Oddy" userId="7a8ef3fb-7311-4acd-b7b0-dab6c5ef0cfb" providerId="ADAL" clId="{62B93F79-3364-4C18-94C4-56909039B231}" dt="2020-06-24T06:17:52.152" v="11" actId="6549"/>
        <pc:sldMkLst>
          <pc:docMk/>
          <pc:sldMk cId="2362833518" sldId="322"/>
        </pc:sldMkLst>
        <pc:spChg chg="mod">
          <ac:chgData name="Mitchell Oddy" userId="7a8ef3fb-7311-4acd-b7b0-dab6c5ef0cfb" providerId="ADAL" clId="{62B93F79-3364-4C18-94C4-56909039B231}" dt="2020-06-24T06:17:52.152" v="11" actId="6549"/>
          <ac:spMkLst>
            <pc:docMk/>
            <pc:sldMk cId="2362833518" sldId="322"/>
            <ac:spMk id="34" creationId="{2A8EB049-D363-426A-A211-641440995622}"/>
          </ac:spMkLst>
        </pc:spChg>
      </pc:sldChg>
      <pc:sldChg chg="modSp mod">
        <pc:chgData name="Mitchell Oddy" userId="7a8ef3fb-7311-4acd-b7b0-dab6c5ef0cfb" providerId="ADAL" clId="{62B93F79-3364-4C18-94C4-56909039B231}" dt="2020-06-25T00:18:41.771" v="15" actId="20577"/>
        <pc:sldMkLst>
          <pc:docMk/>
          <pc:sldMk cId="3547669739" sldId="385"/>
        </pc:sldMkLst>
        <pc:spChg chg="mod">
          <ac:chgData name="Mitchell Oddy" userId="7a8ef3fb-7311-4acd-b7b0-dab6c5ef0cfb" providerId="ADAL" clId="{62B93F79-3364-4C18-94C4-56909039B231}" dt="2020-06-25T00:18:41.771" v="15" actId="20577"/>
          <ac:spMkLst>
            <pc:docMk/>
            <pc:sldMk cId="3547669739" sldId="385"/>
            <ac:spMk id="2" creationId="{7E3AF019-091C-40C0-AF8A-40B61D3C59C2}"/>
          </ac:spMkLst>
        </pc:spChg>
      </pc:sldChg>
    </pc:docChg>
  </pc:docChgLst>
  <pc:docChgLst>
    <pc:chgData name="Kate O'Donnell" userId="a8f4a10d-a1e4-476a-bb3e-3a9a0ea4e506" providerId="ADAL" clId="{9BF4310F-6186-4878-884E-D3040E32A578}"/>
    <pc:docChg chg="delSld">
      <pc:chgData name="Kate O'Donnell" userId="a8f4a10d-a1e4-476a-bb3e-3a9a0ea4e506" providerId="ADAL" clId="{9BF4310F-6186-4878-884E-D3040E32A578}" dt="2020-05-21T01:26:34.914" v="1" actId="2696"/>
      <pc:docMkLst>
        <pc:docMk/>
      </pc:docMkLst>
      <pc:sldChg chg="del">
        <pc:chgData name="Kate O'Donnell" userId="a8f4a10d-a1e4-476a-bb3e-3a9a0ea4e506" providerId="ADAL" clId="{9BF4310F-6186-4878-884E-D3040E32A578}" dt="2020-05-21T01:26:31.262" v="0" actId="2696"/>
        <pc:sldMkLst>
          <pc:docMk/>
          <pc:sldMk cId="2033787497" sldId="370"/>
        </pc:sldMkLst>
      </pc:sldChg>
      <pc:sldChg chg="del">
        <pc:chgData name="Kate O'Donnell" userId="a8f4a10d-a1e4-476a-bb3e-3a9a0ea4e506" providerId="ADAL" clId="{9BF4310F-6186-4878-884E-D3040E32A578}" dt="2020-05-21T01:26:34.914" v="1" actId="2696"/>
        <pc:sldMkLst>
          <pc:docMk/>
          <pc:sldMk cId="2611378695" sldId="371"/>
        </pc:sldMkLst>
      </pc:sldChg>
    </pc:docChg>
  </pc:docChgLst>
  <pc:docChgLst>
    <pc:chgData name="Kate O'Donnell" userId="a8f4a10d-a1e4-476a-bb3e-3a9a0ea4e506" providerId="ADAL" clId="{DE3F270B-5395-4E9C-8BB3-95299DBF8EB9}"/>
    <pc:docChg chg="undo custSel modSld">
      <pc:chgData name="Kate O'Donnell" userId="a8f4a10d-a1e4-476a-bb3e-3a9a0ea4e506" providerId="ADAL" clId="{DE3F270B-5395-4E9C-8BB3-95299DBF8EB9}" dt="2020-06-19T01:04:16.390" v="460" actId="20577"/>
      <pc:docMkLst>
        <pc:docMk/>
      </pc:docMkLst>
      <pc:sldChg chg="addSp delSp modSp">
        <pc:chgData name="Kate O'Donnell" userId="a8f4a10d-a1e4-476a-bb3e-3a9a0ea4e506" providerId="ADAL" clId="{DE3F270B-5395-4E9C-8BB3-95299DBF8EB9}" dt="2020-06-19T00:58:16.900" v="408" actId="478"/>
        <pc:sldMkLst>
          <pc:docMk/>
          <pc:sldMk cId="2985972833" sldId="373"/>
        </pc:sldMkLst>
        <pc:spChg chg="add del">
          <ac:chgData name="Kate O'Donnell" userId="a8f4a10d-a1e4-476a-bb3e-3a9a0ea4e506" providerId="ADAL" clId="{DE3F270B-5395-4E9C-8BB3-95299DBF8EB9}" dt="2020-06-19T00:53:04.750" v="405"/>
          <ac:spMkLst>
            <pc:docMk/>
            <pc:sldMk cId="2985972833" sldId="373"/>
            <ac:spMk id="5" creationId="{BF4A9647-B93E-47EE-87B0-447BD1485EAB}"/>
          </ac:spMkLst>
        </pc:spChg>
        <pc:spChg chg="del">
          <ac:chgData name="Kate O'Donnell" userId="a8f4a10d-a1e4-476a-bb3e-3a9a0ea4e506" providerId="ADAL" clId="{DE3F270B-5395-4E9C-8BB3-95299DBF8EB9}" dt="2020-06-19T00:58:15.320" v="407" actId="478"/>
          <ac:spMkLst>
            <pc:docMk/>
            <pc:sldMk cId="2985972833" sldId="373"/>
            <ac:spMk id="33" creationId="{50FFE613-6E0B-4281-A6DB-6A906749E3BB}"/>
          </ac:spMkLst>
        </pc:spChg>
        <pc:spChg chg="mod">
          <ac:chgData name="Kate O'Donnell" userId="a8f4a10d-a1e4-476a-bb3e-3a9a0ea4e506" providerId="ADAL" clId="{DE3F270B-5395-4E9C-8BB3-95299DBF8EB9}" dt="2020-06-19T00:48:39.100" v="317" actId="1036"/>
          <ac:spMkLst>
            <pc:docMk/>
            <pc:sldMk cId="2985972833" sldId="373"/>
            <ac:spMk id="34" creationId="{03C27FAC-6E80-45E4-BF92-CD53E7034DD1}"/>
          </ac:spMkLst>
        </pc:spChg>
        <pc:spChg chg="del">
          <ac:chgData name="Kate O'Donnell" userId="a8f4a10d-a1e4-476a-bb3e-3a9a0ea4e506" providerId="ADAL" clId="{DE3F270B-5395-4E9C-8BB3-95299DBF8EB9}" dt="2020-06-19T00:53:02.395" v="403" actId="478"/>
          <ac:spMkLst>
            <pc:docMk/>
            <pc:sldMk cId="2985972833" sldId="373"/>
            <ac:spMk id="35" creationId="{B3D09F74-D833-4920-B976-A8D7EB46820A}"/>
          </ac:spMkLst>
        </pc:spChg>
        <pc:spChg chg="add del mod">
          <ac:chgData name="Kate O'Donnell" userId="a8f4a10d-a1e4-476a-bb3e-3a9a0ea4e506" providerId="ADAL" clId="{DE3F270B-5395-4E9C-8BB3-95299DBF8EB9}" dt="2020-06-19T00:52:53.490" v="401" actId="478"/>
          <ac:spMkLst>
            <pc:docMk/>
            <pc:sldMk cId="2985972833" sldId="373"/>
            <ac:spMk id="36" creationId="{24017859-8B16-4960-9359-FFDE5E235058}"/>
          </ac:spMkLst>
        </pc:spChg>
        <pc:spChg chg="add del mod">
          <ac:chgData name="Kate O'Donnell" userId="a8f4a10d-a1e4-476a-bb3e-3a9a0ea4e506" providerId="ADAL" clId="{DE3F270B-5395-4E9C-8BB3-95299DBF8EB9}" dt="2020-06-19T00:52:55.147" v="402" actId="478"/>
          <ac:spMkLst>
            <pc:docMk/>
            <pc:sldMk cId="2985972833" sldId="373"/>
            <ac:spMk id="37" creationId="{0D35A9FB-141D-4EEC-B658-6127981E6093}"/>
          </ac:spMkLst>
        </pc:spChg>
        <pc:spChg chg="add del">
          <ac:chgData name="Kate O'Donnell" userId="a8f4a10d-a1e4-476a-bb3e-3a9a0ea4e506" providerId="ADAL" clId="{DE3F270B-5395-4E9C-8BB3-95299DBF8EB9}" dt="2020-06-19T00:58:16.900" v="408" actId="478"/>
          <ac:spMkLst>
            <pc:docMk/>
            <pc:sldMk cId="2985972833" sldId="373"/>
            <ac:spMk id="38" creationId="{6BF1DBF5-83FF-4E4D-8CEE-ABED20FCE279}"/>
          </ac:spMkLst>
        </pc:spChg>
      </pc:sldChg>
      <pc:sldChg chg="addSp delSp modSp">
        <pc:chgData name="Kate O'Donnell" userId="a8f4a10d-a1e4-476a-bb3e-3a9a0ea4e506" providerId="ADAL" clId="{DE3F270B-5395-4E9C-8BB3-95299DBF8EB9}" dt="2020-06-19T00:58:20.570" v="411" actId="478"/>
        <pc:sldMkLst>
          <pc:docMk/>
          <pc:sldMk cId="2898014072" sldId="374"/>
        </pc:sldMkLst>
        <pc:spChg chg="add del mod">
          <ac:chgData name="Kate O'Donnell" userId="a8f4a10d-a1e4-476a-bb3e-3a9a0ea4e506" providerId="ADAL" clId="{DE3F270B-5395-4E9C-8BB3-95299DBF8EB9}" dt="2020-06-19T00:58:18.990" v="409" actId="478"/>
          <ac:spMkLst>
            <pc:docMk/>
            <pc:sldMk cId="2898014072" sldId="374"/>
            <ac:spMk id="33" creationId="{C2CF0317-EEA6-46EA-A508-E566623BBCBD}"/>
          </ac:spMkLst>
        </pc:spChg>
        <pc:spChg chg="add del mod">
          <ac:chgData name="Kate O'Donnell" userId="a8f4a10d-a1e4-476a-bb3e-3a9a0ea4e506" providerId="ADAL" clId="{DE3F270B-5395-4E9C-8BB3-95299DBF8EB9}" dt="2020-06-19T00:51:39.846" v="390" actId="478"/>
          <ac:spMkLst>
            <pc:docMk/>
            <pc:sldMk cId="2898014072" sldId="374"/>
            <ac:spMk id="35" creationId="{9BA06338-5B83-49AA-B981-2F7FBAF9EB85}"/>
          </ac:spMkLst>
        </pc:spChg>
        <pc:spChg chg="add del">
          <ac:chgData name="Kate O'Donnell" userId="a8f4a10d-a1e4-476a-bb3e-3a9a0ea4e506" providerId="ADAL" clId="{DE3F270B-5395-4E9C-8BB3-95299DBF8EB9}" dt="2020-06-19T00:51:53.028" v="392" actId="478"/>
          <ac:spMkLst>
            <pc:docMk/>
            <pc:sldMk cId="2898014072" sldId="374"/>
            <ac:spMk id="36" creationId="{D07A76F6-09CB-4F6E-8ECB-796026E54537}"/>
          </ac:spMkLst>
        </pc:spChg>
        <pc:spChg chg="add del mod">
          <ac:chgData name="Kate O'Donnell" userId="a8f4a10d-a1e4-476a-bb3e-3a9a0ea4e506" providerId="ADAL" clId="{DE3F270B-5395-4E9C-8BB3-95299DBF8EB9}" dt="2020-06-19T00:58:20.570" v="411" actId="478"/>
          <ac:spMkLst>
            <pc:docMk/>
            <pc:sldMk cId="2898014072" sldId="374"/>
            <ac:spMk id="37" creationId="{369ECFAE-6491-4ED1-9353-15A0430EA986}"/>
          </ac:spMkLst>
        </pc:spChg>
      </pc:sldChg>
      <pc:sldChg chg="addSp delSp modSp">
        <pc:chgData name="Kate O'Donnell" userId="a8f4a10d-a1e4-476a-bb3e-3a9a0ea4e506" providerId="ADAL" clId="{DE3F270B-5395-4E9C-8BB3-95299DBF8EB9}" dt="2020-06-19T01:04:16.390" v="460" actId="20577"/>
        <pc:sldMkLst>
          <pc:docMk/>
          <pc:sldMk cId="1368342512" sldId="377"/>
        </pc:sldMkLst>
        <pc:spChg chg="add del mod">
          <ac:chgData name="Kate O'Donnell" userId="a8f4a10d-a1e4-476a-bb3e-3a9a0ea4e506" providerId="ADAL" clId="{DE3F270B-5395-4E9C-8BB3-95299DBF8EB9}" dt="2020-06-19T00:48:55.436" v="336" actId="478"/>
          <ac:spMkLst>
            <pc:docMk/>
            <pc:sldMk cId="1368342512" sldId="377"/>
            <ac:spMk id="21" creationId="{D7CCFB40-3E6D-4185-B1CE-AB79A70E399D}"/>
          </ac:spMkLst>
        </pc:spChg>
        <pc:spChg chg="add del mod">
          <ac:chgData name="Kate O'Donnell" userId="a8f4a10d-a1e4-476a-bb3e-3a9a0ea4e506" providerId="ADAL" clId="{DE3F270B-5395-4E9C-8BB3-95299DBF8EB9}" dt="2020-06-19T01:04:16.390" v="460" actId="20577"/>
          <ac:spMkLst>
            <pc:docMk/>
            <pc:sldMk cId="1368342512" sldId="377"/>
            <ac:spMk id="22" creationId="{B2C05572-91DD-411D-813C-6F75CA47EEDF}"/>
          </ac:spMkLst>
        </pc:spChg>
        <pc:spChg chg="add del">
          <ac:chgData name="Kate O'Donnell" userId="a8f4a10d-a1e4-476a-bb3e-3a9a0ea4e506" providerId="ADAL" clId="{DE3F270B-5395-4E9C-8BB3-95299DBF8EB9}" dt="2020-06-19T00:48:57.196" v="338"/>
          <ac:spMkLst>
            <pc:docMk/>
            <pc:sldMk cId="1368342512" sldId="377"/>
            <ac:spMk id="26" creationId="{4433A6D4-C301-482C-A557-4F074246D264}"/>
          </ac:spMkLst>
        </pc:spChg>
        <pc:spChg chg="add del mod">
          <ac:chgData name="Kate O'Donnell" userId="a8f4a10d-a1e4-476a-bb3e-3a9a0ea4e506" providerId="ADAL" clId="{DE3F270B-5395-4E9C-8BB3-95299DBF8EB9}" dt="2020-06-19T00:52:23.163" v="398" actId="478"/>
          <ac:spMkLst>
            <pc:docMk/>
            <pc:sldMk cId="1368342512" sldId="377"/>
            <ac:spMk id="27" creationId="{3DE75CC3-234E-47E7-A063-6C973A42F368}"/>
          </ac:spMkLst>
        </pc:spChg>
        <pc:spChg chg="add del mod">
          <ac:chgData name="Kate O'Donnell" userId="a8f4a10d-a1e4-476a-bb3e-3a9a0ea4e506" providerId="ADAL" clId="{DE3F270B-5395-4E9C-8BB3-95299DBF8EB9}" dt="2020-06-19T00:58:26.676" v="412" actId="478"/>
          <ac:spMkLst>
            <pc:docMk/>
            <pc:sldMk cId="1368342512" sldId="377"/>
            <ac:spMk id="28" creationId="{89201D43-83D5-45FE-801E-57D906D18830}"/>
          </ac:spMkLst>
        </pc:spChg>
        <pc:spChg chg="add mod">
          <ac:chgData name="Kate O'Donnell" userId="a8f4a10d-a1e4-476a-bb3e-3a9a0ea4e506" providerId="ADAL" clId="{DE3F270B-5395-4E9C-8BB3-95299DBF8EB9}" dt="2020-06-19T00:59:10.576" v="420" actId="1076"/>
          <ac:spMkLst>
            <pc:docMk/>
            <pc:sldMk cId="1368342512" sldId="377"/>
            <ac:spMk id="30" creationId="{139F39E0-C257-4ECB-A701-8894D5ABC1BF}"/>
          </ac:spMkLst>
        </pc:spChg>
        <pc:cxnChg chg="add mod">
          <ac:chgData name="Kate O'Donnell" userId="a8f4a10d-a1e4-476a-bb3e-3a9a0ea4e506" providerId="ADAL" clId="{DE3F270B-5395-4E9C-8BB3-95299DBF8EB9}" dt="2020-06-19T01:04:13.094" v="455" actId="20577"/>
          <ac:cxnSpMkLst>
            <pc:docMk/>
            <pc:sldMk cId="1368342512" sldId="377"/>
            <ac:cxnSpMk id="23" creationId="{BE8F8D6E-F2F7-4555-868D-80C209E690CD}"/>
          </ac:cxnSpMkLst>
        </pc:cxnChg>
      </pc:sldChg>
    </pc:docChg>
  </pc:docChgLst>
  <pc:docChgLst>
    <pc:chgData name="Craig Newland" userId="91333fc7-e914-4716-a04b-e9bd143198de" providerId="ADAL" clId="{9B3B65A0-CA71-B847-ACC2-1B0661F583EA}"/>
    <pc:docChg chg="modSld">
      <pc:chgData name="Craig Newland" userId="91333fc7-e914-4716-a04b-e9bd143198de" providerId="ADAL" clId="{9B3B65A0-CA71-B847-ACC2-1B0661F583EA}" dt="2020-05-21T02:14:13.710" v="7" actId="20577"/>
      <pc:docMkLst>
        <pc:docMk/>
      </pc:docMkLst>
      <pc:sldChg chg="modSp">
        <pc:chgData name="Craig Newland" userId="91333fc7-e914-4716-a04b-e9bd143198de" providerId="ADAL" clId="{9B3B65A0-CA71-B847-ACC2-1B0661F583EA}" dt="2020-05-21T02:14:13.710" v="7" actId="20577"/>
        <pc:sldMkLst>
          <pc:docMk/>
          <pc:sldMk cId="1191097715" sldId="357"/>
        </pc:sldMkLst>
        <pc:spChg chg="mod">
          <ac:chgData name="Craig Newland" userId="91333fc7-e914-4716-a04b-e9bd143198de" providerId="ADAL" clId="{9B3B65A0-CA71-B847-ACC2-1B0661F583EA}" dt="2020-05-21T02:14:13.710" v="7" actId="20577"/>
          <ac:spMkLst>
            <pc:docMk/>
            <pc:sldMk cId="1191097715" sldId="357"/>
            <ac:spMk id="6" creationId="{8B1BA3DF-204A-46CD-A106-4C1B6F0685D6}"/>
          </ac:spMkLst>
        </pc:spChg>
      </pc:sldChg>
      <pc:sldChg chg="modSp">
        <pc:chgData name="Craig Newland" userId="91333fc7-e914-4716-a04b-e9bd143198de" providerId="ADAL" clId="{9B3B65A0-CA71-B847-ACC2-1B0661F583EA}" dt="2020-05-21T02:13:45.898" v="1" actId="6549"/>
        <pc:sldMkLst>
          <pc:docMk/>
          <pc:sldMk cId="3547669739" sldId="385"/>
        </pc:sldMkLst>
        <pc:spChg chg="mod">
          <ac:chgData name="Craig Newland" userId="91333fc7-e914-4716-a04b-e9bd143198de" providerId="ADAL" clId="{9B3B65A0-CA71-B847-ACC2-1B0661F583EA}" dt="2020-05-21T02:13:45.898" v="1" actId="6549"/>
          <ac:spMkLst>
            <pc:docMk/>
            <pc:sldMk cId="3547669739" sldId="385"/>
            <ac:spMk id="2" creationId="{7E3AF019-091C-40C0-AF8A-40B61D3C59C2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Effective strategy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C073-4B38-B043-4724A4814D8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073-4B38-B043-4724A4814D8A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261AE0A1-CCDF-475A-B7FD-AADDEAAE5777}" type="VALUE">
                      <a:rPr lang="en-US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pPr/>
                      <a:t>[VALUE]</a:t>
                    </a:fld>
                    <a:endParaRPr lang="en-NZ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C073-4B38-B043-4724A4814D8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A6CDB2D-1CEB-4ADD-A058-8A2640EB0F18}" type="VALUE">
                      <a:rPr lang="en-US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pPr/>
                      <a:t>[VALUE]</a:t>
                    </a:fld>
                    <a:endParaRPr lang="en-NZ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073-4B38-B043-4724A4814D8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551486E9-02FA-4B36-B21D-4AFB37EC35B0}" type="VALUE">
                      <a:rPr lang="en-US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pPr/>
                      <a:t>[VALUE]</a:t>
                    </a:fld>
                    <a:endParaRPr lang="en-NZ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675-4612-9284-BC5E83DE371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B7620D05-2483-4399-90FF-CB50BF416C05}" type="VALUE">
                      <a:rPr lang="en-US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pPr/>
                      <a:t>[VALUE]</a:t>
                    </a:fld>
                    <a:endParaRPr lang="en-NZ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675-4612-9284-BC5E83DE371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289EC9A4-65ED-4EBB-B48A-5AD58AC9AF1F}" type="VALUE">
                      <a:rPr lang="en-US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pPr/>
                      <a:t>[VALUE]</a:t>
                    </a:fld>
                    <a:endParaRPr lang="en-NZ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B675-4612-9284-BC5E83DE37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Sofia Pro Bold" panose="020B0000000000000000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5"/>
                <c:pt idx="0">
                  <c:v>Put phone out of reach</c:v>
                </c:pt>
                <c:pt idx="1">
                  <c:v>Switch off phone</c:v>
                </c:pt>
                <c:pt idx="2">
                  <c:v>Do Not Disturb mode</c:v>
                </c:pt>
                <c:pt idx="3">
                  <c:v>Phone on silent</c:v>
                </c:pt>
                <c:pt idx="4">
                  <c:v>Phone in cradle</c:v>
                </c:pt>
              </c:strCache>
            </c:strRef>
          </c:cat>
          <c:val>
            <c:numRef>
              <c:f>Sheet1!$B$2:$B$7</c:f>
              <c:numCache>
                <c:formatCode>0.0%</c:formatCode>
                <c:ptCount val="6"/>
                <c:pt idx="0">
                  <c:v>0.66700000000000004</c:v>
                </c:pt>
                <c:pt idx="1">
                  <c:v>0.61399999999999999</c:v>
                </c:pt>
                <c:pt idx="2">
                  <c:v>0.55000000000000004</c:v>
                </c:pt>
                <c:pt idx="3">
                  <c:v>0.38600000000000001</c:v>
                </c:pt>
                <c:pt idx="4">
                  <c:v>0.123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73-4B38-B043-4724A4814D8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776373935"/>
        <c:axId val="1000344031"/>
      </c:barChart>
      <c:valAx>
        <c:axId val="1000344031"/>
        <c:scaling>
          <c:orientation val="minMax"/>
        </c:scaling>
        <c:delete val="1"/>
        <c:axPos val="t"/>
        <c:numFmt formatCode="0.0%" sourceLinked="1"/>
        <c:majorTickMark val="out"/>
        <c:minorTickMark val="none"/>
        <c:tickLblPos val="nextTo"/>
        <c:crossAx val="776373935"/>
        <c:crosses val="autoZero"/>
        <c:crossBetween val="between"/>
      </c:valAx>
      <c:catAx>
        <c:axId val="776373935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Sofia Pro" panose="00000500000000000000" pitchFamily="50" charset="0"/>
                <a:ea typeface="+mn-ea"/>
                <a:cs typeface="+mn-cs"/>
              </a:defRPr>
            </a:pPr>
            <a:endParaRPr lang="en-US"/>
          </a:p>
        </c:txPr>
        <c:crossAx val="100034403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Effective strategy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C073-4B38-B043-4724A4814D8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073-4B38-B043-4724A4814D8A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3EF4A399-1F89-4260-B4E1-4C9632B1BA17}" type="VALUE">
                      <a:rPr lang="en-US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pPr/>
                      <a:t>[VALUE]</a:t>
                    </a:fld>
                    <a:endParaRPr lang="en-NZ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C073-4B38-B043-4724A4814D8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E2823E60-79D3-4055-A69E-F0B92A84CE06}" type="VALUE">
                      <a:rPr lang="en-US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pPr/>
                      <a:t>[VALUE]</a:t>
                    </a:fld>
                    <a:endParaRPr lang="en-NZ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073-4B38-B043-4724A4814D8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1087E073-673D-4DD5-BF5D-90DA32A53891}" type="VALUE">
                      <a:rPr lang="en-US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pPr/>
                      <a:t>[VALUE]</a:t>
                    </a:fld>
                    <a:endParaRPr lang="en-NZ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DEE-4DF8-973E-2BB7A03D215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9D9E2974-92ED-4F6A-AFD7-A6EDA20F779D}" type="VALUE">
                      <a:rPr lang="en-US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pPr/>
                      <a:t>[VALUE]</a:t>
                    </a:fld>
                    <a:endParaRPr lang="en-NZ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EDEE-4DF8-973E-2BB7A03D2159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9A2649C9-DF99-4445-A75D-54CFF69E3881}" type="VALUE">
                      <a:rPr lang="en-US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pPr/>
                      <a:t>[VALUE]</a:t>
                    </a:fld>
                    <a:endParaRPr lang="en-NZ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DEE-4DF8-973E-2BB7A03D21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Sofia Pro Bold" panose="020B0000000000000000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Put phone out of reach</c:v>
                </c:pt>
                <c:pt idx="1">
                  <c:v>Switch off phone</c:v>
                </c:pt>
                <c:pt idx="2">
                  <c:v>Do Not Disturb' mode</c:v>
                </c:pt>
                <c:pt idx="3">
                  <c:v>Phone on silent</c:v>
                </c:pt>
                <c:pt idx="4">
                  <c:v>Phone in cradle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0.66700000000000004</c:v>
                </c:pt>
                <c:pt idx="1">
                  <c:v>0.61399999999999999</c:v>
                </c:pt>
                <c:pt idx="2">
                  <c:v>0.55000000000000004</c:v>
                </c:pt>
                <c:pt idx="3">
                  <c:v>0.38600000000000001</c:v>
                </c:pt>
                <c:pt idx="4">
                  <c:v>0.123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73-4B38-B043-4724A4814D8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Use frequently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073-4B38-B043-4724A4814D8A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C073-4B38-B043-4724A4814D8A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67556A49-BF8C-492B-88CB-1DF2AC1E2020}" type="VALUE">
                      <a:rPr lang="en-US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pPr/>
                      <a:t>[VALUE]</a:t>
                    </a:fld>
                    <a:endParaRPr lang="en-NZ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073-4B38-B043-4724A4814D8A}"/>
                </c:ext>
              </c:extLst>
            </c:dLbl>
            <c:dLbl>
              <c:idx val="1"/>
              <c:layout>
                <c:manualLayout>
                  <c:x val="-4.7180934862712104E-2"/>
                  <c:y val="5.1981927962924408E-7"/>
                </c:manualLayout>
              </c:layout>
              <c:tx>
                <c:rich>
                  <a:bodyPr/>
                  <a:lstStyle/>
                  <a:p>
                    <a:fld id="{484FEF25-C872-492A-BEFF-D1FF650CF6D3}" type="VALUE">
                      <a:rPr lang="en-US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pPr/>
                      <a:t>[VALUE]</a:t>
                    </a:fld>
                    <a:endParaRPr lang="en-NZ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C073-4B38-B043-4724A4814D8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C410224-1CC9-43A5-904B-777080A33A0D}" type="VALUE">
                      <a:rPr lang="en-US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pPr/>
                      <a:t>[VALUE]</a:t>
                    </a:fld>
                    <a:endParaRPr lang="en-NZ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DEE-4DF8-973E-2BB7A03D215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8B4BA265-CF7D-485A-A0C0-7C8B2FFEC00F}" type="VALUE">
                      <a:rPr lang="en-US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pPr/>
                      <a:t>[VALUE]</a:t>
                    </a:fld>
                    <a:endParaRPr lang="en-NZ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DEE-4DF8-973E-2BB7A03D2159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B4CCE980-FA3A-4447-B955-35A24CBCD071}" type="VALUE">
                      <a:rPr lang="en-US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pPr/>
                      <a:t>[VALUE]</a:t>
                    </a:fld>
                    <a:endParaRPr lang="en-NZ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EDEE-4DF8-973E-2BB7A03D21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Sofia Pro Bold" panose="020B0000000000000000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Put phone out of reach</c:v>
                </c:pt>
                <c:pt idx="1">
                  <c:v>Switch off phone</c:v>
                </c:pt>
                <c:pt idx="2">
                  <c:v>Do Not Disturb' mode</c:v>
                </c:pt>
                <c:pt idx="3">
                  <c:v>Phone on silent</c:v>
                </c:pt>
                <c:pt idx="4">
                  <c:v>Phone in cradle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0.29699999999999999</c:v>
                </c:pt>
                <c:pt idx="1">
                  <c:v>5.1999999999999998E-2</c:v>
                </c:pt>
                <c:pt idx="2">
                  <c:v>0.22700000000000001</c:v>
                </c:pt>
                <c:pt idx="3">
                  <c:v>0.57599999999999996</c:v>
                </c:pt>
                <c:pt idx="4">
                  <c:v>0.23799999999999999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73-4B38-B043-4724A4814D8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776373935"/>
        <c:axId val="1000344031"/>
      </c:barChart>
      <c:valAx>
        <c:axId val="1000344031"/>
        <c:scaling>
          <c:orientation val="minMax"/>
        </c:scaling>
        <c:delete val="1"/>
        <c:axPos val="t"/>
        <c:numFmt formatCode="0.0%" sourceLinked="1"/>
        <c:majorTickMark val="out"/>
        <c:minorTickMark val="none"/>
        <c:tickLblPos val="nextTo"/>
        <c:crossAx val="776373935"/>
        <c:crosses val="autoZero"/>
        <c:crossBetween val="between"/>
      </c:valAx>
      <c:catAx>
        <c:axId val="776373935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Sofia Pro" panose="00000500000000000000" pitchFamily="50" charset="0"/>
                <a:ea typeface="+mn-ea"/>
                <a:cs typeface="+mn-cs"/>
              </a:defRPr>
            </a:pPr>
            <a:endParaRPr lang="en-US"/>
          </a:p>
        </c:txPr>
        <c:crossAx val="100034403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88EE8F-9B1D-4D8E-B94C-1E057EB0BE86}" type="datetimeFigureOut">
              <a:rPr lang="en-AU" smtClean="0"/>
              <a:t>2/11/2020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310BFA-F22C-4B68-BA2F-2E514FF6AB7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58709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2FA0F-4133-4F45-978F-7F658E71F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0F7F-6840-4AA7-9294-46FD30E1F473}" type="datetimeFigureOut">
              <a:rPr lang="en-AU" smtClean="0"/>
              <a:t>2/11/2020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736C1-9B37-4A18-8101-A3FDC432E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03EFE-186F-4050-BAF7-97ADCFA6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2E57-C33E-4D61-B5BC-3A5E35B11AE6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2AFBBB-9CF1-4DA0-8E4B-78754DA96A7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469618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2FA0F-4133-4F45-978F-7F658E71F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0F7F-6840-4AA7-9294-46FD30E1F473}" type="datetimeFigureOut">
              <a:rPr lang="en-AU" smtClean="0"/>
              <a:t>2/11/2020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736C1-9B37-4A18-8101-A3FDC432E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03EFE-186F-4050-BAF7-97ADCFA6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2E57-C33E-4D61-B5BC-3A5E35B11AE6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2AFBBB-9CF1-4DA0-8E4B-78754DA96A7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noFill/>
              </a:ln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4F8646-F74C-4D6E-B573-5E80660704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494754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AD7E2-B914-4875-AED9-5FFC77FDA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3A27DC-2FAA-4C35-B39E-7B9DD4B97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DDEB5-5B83-4668-8043-0511D5770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0F7F-6840-4AA7-9294-46FD30E1F473}" type="datetimeFigureOut">
              <a:rPr lang="en-AU" smtClean="0"/>
              <a:t>2/11/2020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64BBE-1D1F-4BA9-9F3A-E167E1801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1CAF4-331C-4659-BB7B-2C1DCFD54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2E57-C33E-4D61-B5BC-3A5E35B11AE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68973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2BF3A-C587-4618-AB13-6B6CD8C62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07B03-F4E8-49CC-929D-5B002FA92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E3D6B1-66BC-44F1-87AB-ECAE5436E9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6F035F-7665-4751-8DEB-645139034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0F7F-6840-4AA7-9294-46FD30E1F473}" type="datetimeFigureOut">
              <a:rPr lang="en-AU" smtClean="0"/>
              <a:t>2/11/2020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AE44C6-A4C2-4CE2-B568-2B0BC21DA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84F1D4-C55C-4EB4-8220-325EDEF01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2E57-C33E-4D61-B5BC-3A5E35B11AE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16677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70F2C-9967-4121-A2B7-8076D3BE3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F6F53C-AD40-49CD-B570-1298BB5360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B81308-D1E9-4A3B-828C-7F91B34DE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799379-6226-4B2C-8998-EE35B2CBDF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B0BC31-3AF5-499A-9FB0-7ADE7C0726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283287-BE72-44A8-91F3-A9C42C6B4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0F7F-6840-4AA7-9294-46FD30E1F473}" type="datetimeFigureOut">
              <a:rPr lang="en-AU" smtClean="0"/>
              <a:t>2/11/2020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5C5613-5471-4BC2-9E3E-43DD21B6D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3C5A99-E79B-4B32-B4CE-8022F1E5C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2E57-C33E-4D61-B5BC-3A5E35B11AE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801303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AC256-6F0B-4712-B0E8-315001D17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AC7DC1-1A00-4BD6-B8D1-4E779A4C0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0F7F-6840-4AA7-9294-46FD30E1F473}" type="datetimeFigureOut">
              <a:rPr lang="en-AU" smtClean="0"/>
              <a:t>2/11/2020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8543E5-B07A-473D-B1F3-1EC62660C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BB718C-83A2-46E9-9926-2FDD48A30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2E57-C33E-4D61-B5BC-3A5E35B11AE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1985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5627F1-BBE2-4314-A039-1251FC22D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0F7F-6840-4AA7-9294-46FD30E1F473}" type="datetimeFigureOut">
              <a:rPr lang="en-AU" smtClean="0"/>
              <a:t>2/11/2020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041892-073A-4FDD-9A8A-78981222C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100C31-36D4-4854-AAF9-3752CB067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2E57-C33E-4D61-B5BC-3A5E35B11AE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957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7B7AE-B023-4009-8B94-CB284F5E9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AC443-5B90-4281-AE26-269C64873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29E416-AFAB-4ABF-903B-AE24DB71ED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ECC61C-5FC9-4F93-BA50-E2B422A0F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0F7F-6840-4AA7-9294-46FD30E1F473}" type="datetimeFigureOut">
              <a:rPr lang="en-AU" smtClean="0"/>
              <a:t>2/11/2020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1604BC-F113-4538-A2B5-89941FC0E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D6F35E-317E-4F59-971E-152085D03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2E57-C33E-4D61-B5BC-3A5E35B11AE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2188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3D1B7-2D04-479E-8E9F-36D8AAE77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14948D-9B8A-44C4-B3A9-8B0CD80DF9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AF0CD0-66AF-4F54-90D3-1339AD278A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C0A5D1-10E6-4BAD-84AD-12D910A70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0F7F-6840-4AA7-9294-46FD30E1F473}" type="datetimeFigureOut">
              <a:rPr lang="en-AU" smtClean="0"/>
              <a:t>2/11/2020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64528-120E-4F65-A3B9-08AEE59C0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6E5A34-7788-477B-82CD-4A3936E1C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2E57-C33E-4D61-B5BC-3A5E35B11AE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42097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ED89A-85B7-492B-8CAE-E92A006CD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516223-E0B0-47E7-9429-BAB2A62052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D161B-52F7-4FAA-AE51-5A8F3CEAF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0F7F-6840-4AA7-9294-46FD30E1F473}" type="datetimeFigureOut">
              <a:rPr lang="en-AU" smtClean="0"/>
              <a:t>2/11/2020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77B59B-F9A7-43DD-BDC1-113B713BA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2CA2F-747C-46F4-8585-98A97C8FC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2E57-C33E-4D61-B5BC-3A5E35B11AE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72403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9BE4BF-FCA2-46AF-808C-E8B9EE17F0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DF4122-74F8-45F9-8977-7575F937AA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98F89-4FDB-4A3D-92F7-4C5F96EAD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0F7F-6840-4AA7-9294-46FD30E1F473}" type="datetimeFigureOut">
              <a:rPr lang="en-AU" smtClean="0"/>
              <a:t>2/11/2020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0C6A2-04ED-4D51-9E6B-75F820014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F3E6F4-61BA-408E-8779-016D79CC9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2E57-C33E-4D61-B5BC-3A5E35B11AE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4715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2FA0F-4133-4F45-978F-7F658E71F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0F7F-6840-4AA7-9294-46FD30E1F473}" type="datetimeFigureOut">
              <a:rPr lang="en-AU" smtClean="0"/>
              <a:t>2/11/2020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736C1-9B37-4A18-8101-A3FDC432E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03EFE-186F-4050-BAF7-97ADCFA6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2E57-C33E-4D61-B5BC-3A5E35B11AE6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2AFBBB-9CF1-4DA0-8E4B-78754DA96A7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5443817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2FA0F-4133-4F45-978F-7F658E71F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0F7F-6840-4AA7-9294-46FD30E1F473}" type="datetimeFigureOut">
              <a:rPr lang="en-AU" smtClean="0"/>
              <a:t>2/11/2020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736C1-9B37-4A18-8101-A3FDC432E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03EFE-186F-4050-BAF7-97ADCFA6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2E57-C33E-4D61-B5BC-3A5E35B11AE6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2AFBBB-9CF1-4DA0-8E4B-78754DA96A7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noFill/>
              </a:ln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731A19-17E3-4AE6-B64C-52F93CDA3A3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8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396877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2FA0F-4133-4F45-978F-7F658E71F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0F7F-6840-4AA7-9294-46FD30E1F473}" type="datetimeFigureOut">
              <a:rPr lang="en-AU" smtClean="0"/>
              <a:t>2/11/2020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736C1-9B37-4A18-8101-A3FDC432E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03EFE-186F-4050-BAF7-97ADCFA6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2E57-C33E-4D61-B5BC-3A5E35B11AE6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2AFBBB-9CF1-4DA0-8E4B-78754DA96A7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4696186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2FA0F-4133-4F45-978F-7F658E71F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0F7F-6840-4AA7-9294-46FD30E1F473}" type="datetimeFigureOut">
              <a:rPr lang="en-AU" smtClean="0"/>
              <a:t>2/11/2020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736C1-9B37-4A18-8101-A3FDC432E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03EFE-186F-4050-BAF7-97ADCFA6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2E57-C33E-4D61-B5BC-3A5E35B11AE6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2AFBBB-9CF1-4DA0-8E4B-78754DA96A7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noFill/>
              </a:ln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731A19-17E3-4AE6-B64C-52F93CDA3A3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024951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2FA0F-4133-4F45-978F-7F658E71F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0F7F-6840-4AA7-9294-46FD30E1F473}" type="datetimeFigureOut">
              <a:rPr lang="en-AU" smtClean="0"/>
              <a:t>2/11/2020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736C1-9B37-4A18-8101-A3FDC432E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03EFE-186F-4050-BAF7-97ADCFA6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2E57-C33E-4D61-B5BC-3A5E35B11AE6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2AFBBB-9CF1-4DA0-8E4B-78754DA96A7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915332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2FA0F-4133-4F45-978F-7F658E71F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0F7F-6840-4AA7-9294-46FD30E1F473}" type="datetimeFigureOut">
              <a:rPr lang="en-AU" smtClean="0"/>
              <a:t>2/11/2020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736C1-9B37-4A18-8101-A3FDC432E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03EFE-186F-4050-BAF7-97ADCFA6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2E57-C33E-4D61-B5BC-3A5E35B11AE6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2AFBBB-9CF1-4DA0-8E4B-78754DA96A7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19649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2FA0F-4133-4F45-978F-7F658E71F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0F7F-6840-4AA7-9294-46FD30E1F473}" type="datetimeFigureOut">
              <a:rPr lang="en-AU" smtClean="0"/>
              <a:t>2/11/2020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736C1-9B37-4A18-8101-A3FDC432E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03EFE-186F-4050-BAF7-97ADCFA6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2E57-C33E-4D61-B5BC-3A5E35B11AE6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2AFBBB-9CF1-4DA0-8E4B-78754DA96A7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273797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2FA0F-4133-4F45-978F-7F658E71F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0F7F-6840-4AA7-9294-46FD30E1F473}" type="datetimeFigureOut">
              <a:rPr lang="en-AU" smtClean="0"/>
              <a:t>2/11/2020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736C1-9B37-4A18-8101-A3FDC432E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03EFE-186F-4050-BAF7-97ADCFA6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2E57-C33E-4D61-B5BC-3A5E35B11AE6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2AFBBB-9CF1-4DA0-8E4B-78754DA96A7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487179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2FA0F-4133-4F45-978F-7F658E71F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0F7F-6840-4AA7-9294-46FD30E1F473}" type="datetimeFigureOut">
              <a:rPr lang="en-AU" smtClean="0"/>
              <a:t>2/11/2020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736C1-9B37-4A18-8101-A3FDC432E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03EFE-186F-4050-BAF7-97ADCFA6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2E57-C33E-4D61-B5BC-3A5E35B11AE6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2AFBBB-9CF1-4DA0-8E4B-78754DA96A7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noFill/>
              </a:ln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731A19-17E3-4AE6-B64C-52F93CDA3A3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8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396877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2FA0F-4133-4F45-978F-7F658E71F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0F7F-6840-4AA7-9294-46FD30E1F473}" type="datetimeFigureOut">
              <a:rPr lang="en-AU" smtClean="0"/>
              <a:t>2/11/2020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736C1-9B37-4A18-8101-A3FDC432E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03EFE-186F-4050-BAF7-97ADCFA6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2E57-C33E-4D61-B5BC-3A5E35B11AE6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2AFBBB-9CF1-4DA0-8E4B-78754DA96A7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noFill/>
              </a:ln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731A19-17E3-4AE6-B64C-52F93CDA3A3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8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024951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2FA0F-4133-4F45-978F-7F658E71F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0F7F-6840-4AA7-9294-46FD30E1F473}" type="datetimeFigureOut">
              <a:rPr lang="en-AU" smtClean="0"/>
              <a:t>2/11/2020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736C1-9B37-4A18-8101-A3FDC432E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03EFE-186F-4050-BAF7-97ADCFA6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2E57-C33E-4D61-B5BC-3A5E35B11AE6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2AFBBB-9CF1-4DA0-8E4B-78754DA96A7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noFill/>
              </a:ln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731A19-17E3-4AE6-B64C-52F93CDA3A3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8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846558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3FADAE-21E5-4233-AAF9-0088E37A6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53AAFE-B5A0-402C-80D9-93B200B10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0967A-05CE-4149-ABA4-D3E6AC3E5B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10F7F-6840-4AA7-9294-46FD30E1F473}" type="datetimeFigureOut">
              <a:rPr lang="en-AU" smtClean="0"/>
              <a:t>2/11/2020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51156-B633-40E6-BC35-5F02DE1367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4A174-FBF1-4998-AEFE-7CDA75CDD9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32E57-C33E-4D61-B5BC-3A5E35B11AE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8059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65" r:id="rId4"/>
    <p:sldLayoutId id="2147483662" r:id="rId5"/>
    <p:sldLayoutId id="2147483663" r:id="rId6"/>
    <p:sldLayoutId id="2147483664" r:id="rId7"/>
    <p:sldLayoutId id="2147483666" r:id="rId8"/>
    <p:sldLayoutId id="2147483667" r:id="rId9"/>
    <p:sldLayoutId id="2147483668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3FADAE-21E5-4233-AAF9-0088E37A6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53AAFE-B5A0-402C-80D9-93B200B10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0967A-05CE-4149-ABA4-D3E6AC3E5B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10F7F-6840-4AA7-9294-46FD30E1F473}" type="datetimeFigureOut">
              <a:rPr lang="en-AU" smtClean="0"/>
              <a:t>2/11/2020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51156-B633-40E6-BC35-5F02DE1367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4A174-FBF1-4998-AEFE-7CDA75CDD9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32E57-C33E-4D61-B5BC-3A5E35B11AE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8059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svg"/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12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40.png"/><Relationship Id="rId18" Type="http://schemas.openxmlformats.org/officeDocument/2006/relationships/image" Target="../media/image74.sv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openxmlformats.org/officeDocument/2006/relationships/image" Target="../media/image71.svg"/><Relationship Id="rId17" Type="http://schemas.openxmlformats.org/officeDocument/2006/relationships/image" Target="../media/image44.png"/><Relationship Id="rId2" Type="http://schemas.openxmlformats.org/officeDocument/2006/relationships/image" Target="../media/image11.png"/><Relationship Id="rId16" Type="http://schemas.openxmlformats.org/officeDocument/2006/relationships/image" Target="../media/image73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sv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5" Type="http://schemas.openxmlformats.org/officeDocument/2006/relationships/image" Target="../media/image46.png"/><Relationship Id="rId10" Type="http://schemas.openxmlformats.org/officeDocument/2006/relationships/image" Target="../media/image70.svg"/><Relationship Id="rId4" Type="http://schemas.openxmlformats.org/officeDocument/2006/relationships/image" Target="../media/image67.svg"/><Relationship Id="rId9" Type="http://schemas.openxmlformats.org/officeDocument/2006/relationships/image" Target="../media/image45.png"/><Relationship Id="rId14" Type="http://schemas.openxmlformats.org/officeDocument/2006/relationships/image" Target="../media/image72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79.sv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77.sv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5" Type="http://schemas.openxmlformats.org/officeDocument/2006/relationships/image" Target="../media/image52.png"/><Relationship Id="rId10" Type="http://schemas.openxmlformats.org/officeDocument/2006/relationships/image" Target="../media/image87.svg"/><Relationship Id="rId4" Type="http://schemas.openxmlformats.org/officeDocument/2006/relationships/image" Target="../media/image81.sv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1.svg"/><Relationship Id="rId5" Type="http://schemas.openxmlformats.org/officeDocument/2006/relationships/image" Target="../media/image56.png"/><Relationship Id="rId4" Type="http://schemas.openxmlformats.org/officeDocument/2006/relationships/image" Target="../media/image8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1.svg"/><Relationship Id="rId5" Type="http://schemas.openxmlformats.org/officeDocument/2006/relationships/image" Target="../media/image56.png"/><Relationship Id="rId4" Type="http://schemas.openxmlformats.org/officeDocument/2006/relationships/image" Target="../media/image8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8.png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image" Target="../media/image11.pn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24.sv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42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7.svg"/><Relationship Id="rId5" Type="http://schemas.openxmlformats.org/officeDocument/2006/relationships/image" Target="../media/image59.png"/><Relationship Id="rId4" Type="http://schemas.openxmlformats.org/officeDocument/2006/relationships/image" Target="../media/image95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1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56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89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svg"/><Relationship Id="rId11" Type="http://schemas.openxmlformats.org/officeDocument/2006/relationships/image" Target="../media/image62.png"/><Relationship Id="rId5" Type="http://schemas.openxmlformats.org/officeDocument/2006/relationships/image" Target="../media/image43.png"/><Relationship Id="rId10" Type="http://schemas.openxmlformats.org/officeDocument/2006/relationships/image" Target="../media/image62.svg"/><Relationship Id="rId4" Type="http://schemas.openxmlformats.org/officeDocument/2006/relationships/image" Target="../media/image52.svg"/><Relationship Id="rId9" Type="http://schemas.openxmlformats.org/officeDocument/2006/relationships/image" Target="../media/image45.png"/><Relationship Id="rId14" Type="http://schemas.openxmlformats.org/officeDocument/2006/relationships/image" Target="../media/image91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3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svg"/><Relationship Id="rId5" Type="http://schemas.openxmlformats.org/officeDocument/2006/relationships/image" Target="../media/image37.png"/><Relationship Id="rId4" Type="http://schemas.openxmlformats.org/officeDocument/2006/relationships/image" Target="../media/image4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svg"/><Relationship Id="rId5" Type="http://schemas.openxmlformats.org/officeDocument/2006/relationships/image" Target="../media/image39.png"/><Relationship Id="rId4" Type="http://schemas.openxmlformats.org/officeDocument/2006/relationships/image" Target="../media/image4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45.png"/><Relationship Id="rId18" Type="http://schemas.openxmlformats.org/officeDocument/2006/relationships/image" Target="../media/image66.sv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12" Type="http://schemas.openxmlformats.org/officeDocument/2006/relationships/image" Target="../media/image60.svg"/><Relationship Id="rId17" Type="http://schemas.openxmlformats.org/officeDocument/2006/relationships/image" Target="../media/image47.png"/><Relationship Id="rId2" Type="http://schemas.openxmlformats.org/officeDocument/2006/relationships/image" Target="../media/image11.png"/><Relationship Id="rId16" Type="http://schemas.openxmlformats.org/officeDocument/2006/relationships/image" Target="../media/image64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svg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5" Type="http://schemas.openxmlformats.org/officeDocument/2006/relationships/image" Target="../media/image46.png"/><Relationship Id="rId10" Type="http://schemas.openxmlformats.org/officeDocument/2006/relationships/image" Target="../media/image58.svg"/><Relationship Id="rId4" Type="http://schemas.openxmlformats.org/officeDocument/2006/relationships/image" Target="../media/image52.svg"/><Relationship Id="rId9" Type="http://schemas.openxmlformats.org/officeDocument/2006/relationships/image" Target="../media/image43.png"/><Relationship Id="rId14" Type="http://schemas.openxmlformats.org/officeDocument/2006/relationships/image" Target="../media/image6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45.png"/><Relationship Id="rId18" Type="http://schemas.openxmlformats.org/officeDocument/2006/relationships/image" Target="../media/image66.sv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12" Type="http://schemas.openxmlformats.org/officeDocument/2006/relationships/image" Target="../media/image60.svg"/><Relationship Id="rId17" Type="http://schemas.openxmlformats.org/officeDocument/2006/relationships/image" Target="../media/image47.png"/><Relationship Id="rId2" Type="http://schemas.openxmlformats.org/officeDocument/2006/relationships/image" Target="../media/image11.png"/><Relationship Id="rId16" Type="http://schemas.openxmlformats.org/officeDocument/2006/relationships/image" Target="../media/image64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svg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5" Type="http://schemas.openxmlformats.org/officeDocument/2006/relationships/image" Target="../media/image46.png"/><Relationship Id="rId10" Type="http://schemas.openxmlformats.org/officeDocument/2006/relationships/image" Target="../media/image58.svg"/><Relationship Id="rId4" Type="http://schemas.openxmlformats.org/officeDocument/2006/relationships/image" Target="../media/image52.svg"/><Relationship Id="rId9" Type="http://schemas.openxmlformats.org/officeDocument/2006/relationships/image" Target="../media/image43.png"/><Relationship Id="rId14" Type="http://schemas.openxmlformats.org/officeDocument/2006/relationships/image" Target="../media/image6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45.png"/><Relationship Id="rId18" Type="http://schemas.openxmlformats.org/officeDocument/2006/relationships/image" Target="../media/image66.sv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12" Type="http://schemas.openxmlformats.org/officeDocument/2006/relationships/image" Target="../media/image60.svg"/><Relationship Id="rId17" Type="http://schemas.openxmlformats.org/officeDocument/2006/relationships/image" Target="../media/image47.png"/><Relationship Id="rId2" Type="http://schemas.openxmlformats.org/officeDocument/2006/relationships/image" Target="../media/image11.png"/><Relationship Id="rId16" Type="http://schemas.openxmlformats.org/officeDocument/2006/relationships/image" Target="../media/image64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svg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5" Type="http://schemas.openxmlformats.org/officeDocument/2006/relationships/image" Target="../media/image46.png"/><Relationship Id="rId10" Type="http://schemas.openxmlformats.org/officeDocument/2006/relationships/image" Target="../media/image58.svg"/><Relationship Id="rId4" Type="http://schemas.openxmlformats.org/officeDocument/2006/relationships/image" Target="../media/image52.svg"/><Relationship Id="rId9" Type="http://schemas.openxmlformats.org/officeDocument/2006/relationships/image" Target="../media/image43.png"/><Relationship Id="rId14" Type="http://schemas.openxmlformats.org/officeDocument/2006/relationships/image" Target="../media/image6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40.png"/><Relationship Id="rId18" Type="http://schemas.openxmlformats.org/officeDocument/2006/relationships/image" Target="../media/image74.sv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openxmlformats.org/officeDocument/2006/relationships/image" Target="../media/image71.svg"/><Relationship Id="rId17" Type="http://schemas.openxmlformats.org/officeDocument/2006/relationships/image" Target="../media/image44.png"/><Relationship Id="rId2" Type="http://schemas.openxmlformats.org/officeDocument/2006/relationships/image" Target="../media/image11.png"/><Relationship Id="rId16" Type="http://schemas.openxmlformats.org/officeDocument/2006/relationships/image" Target="../media/image73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sv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5" Type="http://schemas.openxmlformats.org/officeDocument/2006/relationships/image" Target="../media/image46.png"/><Relationship Id="rId10" Type="http://schemas.openxmlformats.org/officeDocument/2006/relationships/image" Target="../media/image70.svg"/><Relationship Id="rId4" Type="http://schemas.openxmlformats.org/officeDocument/2006/relationships/image" Target="../media/image67.svg"/><Relationship Id="rId9" Type="http://schemas.openxmlformats.org/officeDocument/2006/relationships/image" Target="../media/image45.png"/><Relationship Id="rId14" Type="http://schemas.openxmlformats.org/officeDocument/2006/relationships/image" Target="../media/image7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4AE16E9-B2D8-4308-B9F4-F58B0A51EFB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61" y="322217"/>
            <a:ext cx="1116946" cy="4911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5710F4-00EA-45E4-A47B-E89786A3376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311" y="282803"/>
            <a:ext cx="5818930" cy="4911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F35FD6-C2D2-41BA-BFDE-D9AFEBA253AE}"/>
              </a:ext>
            </a:extLst>
          </p:cNvPr>
          <p:cNvSpPr txBox="1"/>
          <p:nvPr/>
        </p:nvSpPr>
        <p:spPr>
          <a:xfrm>
            <a:off x="8169785" y="5184839"/>
            <a:ext cx="1063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solidFill>
                  <a:schemeClr val="bg1"/>
                </a:solidFill>
                <a:latin typeface="Sofia Pro" panose="00000500000000000000" pitchFamily="50" charset="0"/>
              </a:rPr>
              <a:t>Partners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061F76-4F31-43C9-A9B4-59943B4BB6C7}"/>
              </a:ext>
            </a:extLst>
          </p:cNvPr>
          <p:cNvGrpSpPr/>
          <p:nvPr/>
        </p:nvGrpSpPr>
        <p:grpSpPr>
          <a:xfrm>
            <a:off x="9417049" y="5007247"/>
            <a:ext cx="2219373" cy="743905"/>
            <a:chOff x="3495119" y="3734597"/>
            <a:chExt cx="2849438" cy="955094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CD8BA07-EA4D-471E-B350-72D1941E4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379193" y="3734597"/>
              <a:ext cx="965364" cy="955094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28EAB67-752D-4DEA-8084-B9855FD06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4394269" y="3780615"/>
              <a:ext cx="806028" cy="806028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C50FCCF1-AE8A-4017-A2AE-4C85B8939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3495119" y="3781570"/>
              <a:ext cx="720254" cy="796741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7C11F68-10F1-46F1-97AB-EF5595086E44}"/>
              </a:ext>
            </a:extLst>
          </p:cNvPr>
          <p:cNvSpPr txBox="1"/>
          <p:nvPr/>
        </p:nvSpPr>
        <p:spPr>
          <a:xfrm>
            <a:off x="652861" y="2703100"/>
            <a:ext cx="4384652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Sofia Pro" panose="00000500000000000000" pitchFamily="50" charset="0"/>
              </a:rPr>
              <a:t>Distracted Driving</a:t>
            </a:r>
          </a:p>
          <a:p>
            <a:pPr>
              <a:spcAft>
                <a:spcPts val="600"/>
              </a:spcAft>
            </a:pPr>
            <a:r>
              <a:rPr lang="en-US">
                <a:solidFill>
                  <a:srgbClr val="FFC000"/>
                </a:solidFill>
                <a:latin typeface="Sofia Pro" panose="00000500000000000000" pitchFamily="50" charset="0"/>
              </a:rPr>
              <a:t>A research driven intervention</a:t>
            </a:r>
            <a:endParaRPr lang="en-AU" sz="3600">
              <a:solidFill>
                <a:schemeClr val="bg1"/>
              </a:solidFill>
              <a:latin typeface="Sofia Pro" panose="00000500000000000000" pitchFamily="50" charset="0"/>
            </a:endParaRPr>
          </a:p>
          <a:p>
            <a:pPr>
              <a:spcAft>
                <a:spcPts val="600"/>
              </a:spcAft>
            </a:pPr>
            <a:r>
              <a:rPr lang="en-US" sz="1400">
                <a:solidFill>
                  <a:schemeClr val="bg1"/>
                </a:solidFill>
                <a:latin typeface="Sofia Pro" panose="00000500000000000000" pitchFamily="50" charset="0"/>
              </a:rPr>
              <a:t>Dr. Kate O’Donnell, AAA Research Manager</a:t>
            </a:r>
          </a:p>
          <a:p>
            <a:pPr>
              <a:spcAft>
                <a:spcPts val="600"/>
              </a:spcAft>
            </a:pPr>
            <a:r>
              <a:rPr lang="en-US" sz="1400" err="1">
                <a:solidFill>
                  <a:schemeClr val="bg1"/>
                </a:solidFill>
                <a:latin typeface="Sofia Pro" panose="00000500000000000000" pitchFamily="50" charset="0"/>
              </a:rPr>
              <a:t>Mr</a:t>
            </a:r>
            <a:r>
              <a:rPr lang="en-US" sz="1400">
                <a:solidFill>
                  <a:schemeClr val="bg1"/>
                </a:solidFill>
                <a:latin typeface="Sofia Pro" panose="00000500000000000000" pitchFamily="50" charset="0"/>
              </a:rPr>
              <a:t> Tim McLaren, AAA Campaign Director</a:t>
            </a:r>
          </a:p>
          <a:p>
            <a:endParaRPr lang="en-US" sz="1400">
              <a:solidFill>
                <a:schemeClr val="bg1"/>
              </a:solidFill>
              <a:latin typeface="Sofia Pro" panose="00000500000000000000" pitchFamily="50" charset="0"/>
            </a:endParaRPr>
          </a:p>
          <a:p>
            <a:endParaRPr lang="en-US" sz="1400">
              <a:solidFill>
                <a:schemeClr val="bg1"/>
              </a:solidFill>
              <a:latin typeface="Sofia Pro" panose="00000500000000000000" pitchFamily="50" charset="0"/>
            </a:endParaRPr>
          </a:p>
          <a:p>
            <a:r>
              <a:rPr lang="en-US" sz="1400">
                <a:solidFill>
                  <a:schemeClr val="bg1"/>
                </a:solidFill>
                <a:latin typeface="Sofia Pro" panose="00000500000000000000" pitchFamily="50" charset="0"/>
              </a:rPr>
              <a:t>MAY 2020</a:t>
            </a:r>
            <a:endParaRPr lang="en-AU" sz="1400"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04E8546-54B3-4D29-BEF0-FF0B2A4B73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0857502" y="5781010"/>
            <a:ext cx="865739" cy="74626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8BD7435-6C33-44AC-B05B-EEBCA7011CA0}"/>
              </a:ext>
            </a:extLst>
          </p:cNvPr>
          <p:cNvSpPr/>
          <p:nvPr/>
        </p:nvSpPr>
        <p:spPr>
          <a:xfrm>
            <a:off x="9661098" y="5939983"/>
            <a:ext cx="1063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Sofia Pro" panose="00000500000000000000" pitchFamily="50" charset="0"/>
              </a:rPr>
              <a:t>Sponsor</a:t>
            </a:r>
            <a:endParaRPr lang="en-AU"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DBAD8478-DCD1-4428-9E51-8B43A0AE2F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795941" y="4211205"/>
            <a:ext cx="3840481" cy="54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613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>
            <a:extLst>
              <a:ext uri="{FF2B5EF4-FFF2-40B4-BE49-F238E27FC236}">
                <a16:creationId xmlns:a16="http://schemas.microsoft.com/office/drawing/2014/main" id="{EBEBEC82-C414-4AB1-9C14-CF35E8269EC8}"/>
              </a:ext>
            </a:extLst>
          </p:cNvPr>
          <p:cNvSpPr txBox="1"/>
          <p:nvPr/>
        </p:nvSpPr>
        <p:spPr>
          <a:xfrm>
            <a:off x="3786254" y="4175143"/>
            <a:ext cx="1800000" cy="2308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Sofia Pro" panose="00000500000000000000" pitchFamily="50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AEDAED7-A427-417C-A30B-810C75048D61}"/>
              </a:ext>
            </a:extLst>
          </p:cNvPr>
          <p:cNvSpPr txBox="1"/>
          <p:nvPr/>
        </p:nvSpPr>
        <p:spPr>
          <a:xfrm>
            <a:off x="5586254" y="4175143"/>
            <a:ext cx="1800000" cy="2308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Sofia Pro" panose="00000500000000000000" pitchFamily="50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5C9C376-DAA5-4FE8-8008-18727A2F5CA8}"/>
              </a:ext>
            </a:extLst>
          </p:cNvPr>
          <p:cNvSpPr txBox="1"/>
          <p:nvPr/>
        </p:nvSpPr>
        <p:spPr>
          <a:xfrm>
            <a:off x="7386254" y="4173074"/>
            <a:ext cx="1800000" cy="2308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Sofia Pro" panose="00000500000000000000" pitchFamily="50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55D4C5A-4D33-43D7-8FA7-34A67C9DB171}"/>
              </a:ext>
            </a:extLst>
          </p:cNvPr>
          <p:cNvSpPr txBox="1"/>
          <p:nvPr/>
        </p:nvSpPr>
        <p:spPr>
          <a:xfrm>
            <a:off x="9186254" y="4171005"/>
            <a:ext cx="1800000" cy="2308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Sofia Pro" panose="00000500000000000000" pitchFamily="50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9F6A5E5-8450-4B26-8F22-7D6994C921E7}"/>
              </a:ext>
            </a:extLst>
          </p:cNvPr>
          <p:cNvSpPr txBox="1"/>
          <p:nvPr/>
        </p:nvSpPr>
        <p:spPr>
          <a:xfrm>
            <a:off x="1986254" y="4170178"/>
            <a:ext cx="1800000" cy="2308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Sofia Pro" panose="00000500000000000000" pitchFamily="5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D1168B-56C8-41E8-BD38-19F4D30B4DA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61" y="6044591"/>
            <a:ext cx="1116946" cy="491192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1E8ECA42-00DD-4EC8-AD0B-E9D8B7CC558A}"/>
              </a:ext>
            </a:extLst>
          </p:cNvPr>
          <p:cNvSpPr txBox="1"/>
          <p:nvPr/>
        </p:nvSpPr>
        <p:spPr>
          <a:xfrm>
            <a:off x="568305" y="322217"/>
            <a:ext cx="617662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Sofia Pro" panose="00000500000000000000" pitchFamily="50" charset="0"/>
              </a:rPr>
              <a:t>Research project #1</a:t>
            </a:r>
          </a:p>
          <a:p>
            <a:r>
              <a:rPr lang="en-US" sz="2000" dirty="0">
                <a:solidFill>
                  <a:srgbClr val="FFC000"/>
                </a:solidFill>
                <a:latin typeface="Sofia Pro" panose="00000500000000000000" pitchFamily="50" charset="0"/>
              </a:rPr>
              <a:t>Risk and Prevalence</a:t>
            </a:r>
          </a:p>
          <a:p>
            <a:endParaRPr lang="en-US" sz="3600" dirty="0"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029C09-7522-4D85-8194-01BF5E4AE1C3}"/>
              </a:ext>
            </a:extLst>
          </p:cNvPr>
          <p:cNvSpPr/>
          <p:nvPr/>
        </p:nvSpPr>
        <p:spPr>
          <a:xfrm>
            <a:off x="3588446" y="4514788"/>
            <a:ext cx="396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Sofia Pro" panose="00000500000000000000" pitchFamily="50" charset="0"/>
              </a:rPr>
              <a:t>1x</a:t>
            </a:r>
            <a:endParaRPr lang="en-AU">
              <a:solidFill>
                <a:schemeClr val="bg1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161172C-6CA6-4D56-BD3D-72CFE9EF1937}"/>
              </a:ext>
            </a:extLst>
          </p:cNvPr>
          <p:cNvSpPr/>
          <p:nvPr/>
        </p:nvSpPr>
        <p:spPr>
          <a:xfrm>
            <a:off x="1893668" y="4504909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ofia Pro" panose="00000500000000000000" pitchFamily="50" charset="0"/>
              </a:rPr>
              <a:t>0x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CB906A8-5EDD-43D4-947E-EF2919D5CCFB}"/>
              </a:ext>
            </a:extLst>
          </p:cNvPr>
          <p:cNvSpPr/>
          <p:nvPr/>
        </p:nvSpPr>
        <p:spPr>
          <a:xfrm>
            <a:off x="5388123" y="4513701"/>
            <a:ext cx="429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Sofia Pro" panose="00000500000000000000" pitchFamily="50" charset="0"/>
              </a:rPr>
              <a:t>2x</a:t>
            </a:r>
            <a:endParaRPr lang="en-AU">
              <a:solidFill>
                <a:schemeClr val="bg1"/>
              </a:solidFill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8B4009F-C138-42B9-A79A-B0F13C3C2A12}"/>
              </a:ext>
            </a:extLst>
          </p:cNvPr>
          <p:cNvSpPr/>
          <p:nvPr/>
        </p:nvSpPr>
        <p:spPr>
          <a:xfrm>
            <a:off x="7188123" y="4527210"/>
            <a:ext cx="426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Sofia Pro" panose="00000500000000000000" pitchFamily="50" charset="0"/>
              </a:rPr>
              <a:t>3x</a:t>
            </a:r>
            <a:endParaRPr lang="en-AU">
              <a:solidFill>
                <a:schemeClr val="bg1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B1A1D99-E561-4F97-A05F-866EF0B2B151}"/>
              </a:ext>
            </a:extLst>
          </p:cNvPr>
          <p:cNvSpPr/>
          <p:nvPr/>
        </p:nvSpPr>
        <p:spPr>
          <a:xfrm>
            <a:off x="8972894" y="4513701"/>
            <a:ext cx="442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Sofia Pro" panose="00000500000000000000" pitchFamily="50" charset="0"/>
              </a:rPr>
              <a:t>4x</a:t>
            </a:r>
            <a:endParaRPr lang="en-AU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57CB060-6773-4ADA-B56C-135EF48041D3}"/>
              </a:ext>
            </a:extLst>
          </p:cNvPr>
          <p:cNvSpPr/>
          <p:nvPr/>
        </p:nvSpPr>
        <p:spPr>
          <a:xfrm>
            <a:off x="10769688" y="4555589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Sofia Pro" panose="00000500000000000000" pitchFamily="50" charset="0"/>
              </a:rPr>
              <a:t>5x</a:t>
            </a:r>
            <a:endParaRPr lang="en-AU">
              <a:solidFill>
                <a:schemeClr val="bg1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31AF8B05-FEDC-4956-A0DA-83950F675A45}"/>
              </a:ext>
            </a:extLst>
          </p:cNvPr>
          <p:cNvSpPr/>
          <p:nvPr/>
        </p:nvSpPr>
        <p:spPr>
          <a:xfrm>
            <a:off x="3632686" y="5038764"/>
            <a:ext cx="5017122" cy="38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4000"/>
              </a:lnSpc>
              <a:spcAft>
                <a:spcPts val="60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Sofia Pro" panose="00000500000000000000" pitchFamily="50" charset="0"/>
              </a:rPr>
              <a:t>EXPERIENCED DRIVERS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fia Pro" panose="00000500000000000000" pitchFamily="50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56D2ABE-6585-4555-848B-C900216B9B1B}"/>
              </a:ext>
            </a:extLst>
          </p:cNvPr>
          <p:cNvGrpSpPr/>
          <p:nvPr/>
        </p:nvGrpSpPr>
        <p:grpSpPr>
          <a:xfrm>
            <a:off x="8460977" y="2512170"/>
            <a:ext cx="397039" cy="1504823"/>
            <a:chOff x="8254804" y="2518817"/>
            <a:chExt cx="397039" cy="1504823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AEB9BB6-A746-486B-AEA7-BDEAD27DAF63}"/>
                </a:ext>
              </a:extLst>
            </p:cNvPr>
            <p:cNvCxnSpPr>
              <a:cxnSpLocks/>
              <a:endCxn id="91" idx="4"/>
            </p:cNvCxnSpPr>
            <p:nvPr/>
          </p:nvCxnSpPr>
          <p:spPr>
            <a:xfrm flipV="1">
              <a:off x="8453324" y="2915856"/>
              <a:ext cx="0" cy="110778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E8B2022C-2FD3-4267-8380-206A301EDD48}"/>
                </a:ext>
              </a:extLst>
            </p:cNvPr>
            <p:cNvGrpSpPr/>
            <p:nvPr/>
          </p:nvGrpSpPr>
          <p:grpSpPr>
            <a:xfrm>
              <a:off x="8254804" y="2518817"/>
              <a:ext cx="397039" cy="397039"/>
              <a:chOff x="4495800" y="3099958"/>
              <a:chExt cx="397039" cy="397039"/>
            </a:xfrm>
          </p:grpSpPr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4695E96C-3A1D-482A-999F-C4C74E13F55C}"/>
                  </a:ext>
                </a:extLst>
              </p:cNvPr>
              <p:cNvSpPr/>
              <p:nvPr/>
            </p:nvSpPr>
            <p:spPr>
              <a:xfrm>
                <a:off x="4495800" y="3099958"/>
                <a:ext cx="397039" cy="397039"/>
              </a:xfrm>
              <a:prstGeom prst="ellipse">
                <a:avLst/>
              </a:prstGeom>
              <a:solidFill>
                <a:schemeClr val="tx1">
                  <a:alpha val="70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2" name="Graphic 91">
                <a:extLst>
                  <a:ext uri="{FF2B5EF4-FFF2-40B4-BE49-F238E27FC236}">
                    <a16:creationId xmlns:a16="http://schemas.microsoft.com/office/drawing/2014/main" id="{82A22830-2191-4A64-A65B-890D7A08C8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4593470" y="3216340"/>
                <a:ext cx="201698" cy="187291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8DC776F-5538-4815-8E41-43262B965690}"/>
              </a:ext>
            </a:extLst>
          </p:cNvPr>
          <p:cNvGrpSpPr/>
          <p:nvPr/>
        </p:nvGrpSpPr>
        <p:grpSpPr>
          <a:xfrm>
            <a:off x="6546409" y="2077583"/>
            <a:ext cx="397039" cy="1939670"/>
            <a:chOff x="6546409" y="2077583"/>
            <a:chExt cx="397039" cy="193967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CDCFE11-D2BF-442B-B7B2-214101F1BBD8}"/>
                </a:ext>
              </a:extLst>
            </p:cNvPr>
            <p:cNvCxnSpPr>
              <a:cxnSpLocks/>
              <a:endCxn id="94" idx="4"/>
            </p:cNvCxnSpPr>
            <p:nvPr/>
          </p:nvCxnSpPr>
          <p:spPr>
            <a:xfrm flipV="1">
              <a:off x="6744929" y="2474622"/>
              <a:ext cx="0" cy="1542631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DB506F24-CB18-4E4E-926B-5B355A9184A6}"/>
                </a:ext>
              </a:extLst>
            </p:cNvPr>
            <p:cNvGrpSpPr/>
            <p:nvPr/>
          </p:nvGrpSpPr>
          <p:grpSpPr>
            <a:xfrm>
              <a:off x="6546409" y="2077583"/>
              <a:ext cx="397039" cy="397039"/>
              <a:chOff x="3779921" y="2657602"/>
              <a:chExt cx="397039" cy="397039"/>
            </a:xfrm>
          </p:grpSpPr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C9C54579-DA9B-4695-A892-2EC0EDAA34FD}"/>
                  </a:ext>
                </a:extLst>
              </p:cNvPr>
              <p:cNvSpPr/>
              <p:nvPr/>
            </p:nvSpPr>
            <p:spPr>
              <a:xfrm>
                <a:off x="3779921" y="2657602"/>
                <a:ext cx="397039" cy="397039"/>
              </a:xfrm>
              <a:prstGeom prst="ellipse">
                <a:avLst/>
              </a:prstGeom>
              <a:solidFill>
                <a:schemeClr val="tx1">
                  <a:alpha val="70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5" name="Graphic 94">
                <a:extLst>
                  <a:ext uri="{FF2B5EF4-FFF2-40B4-BE49-F238E27FC236}">
                    <a16:creationId xmlns:a16="http://schemas.microsoft.com/office/drawing/2014/main" id="{D96BA294-602C-4279-95AE-2DDE778861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3861365" y="2751650"/>
                <a:ext cx="227364" cy="198944"/>
              </a:xfrm>
              <a:prstGeom prst="rect">
                <a:avLst/>
              </a:prstGeom>
            </p:spPr>
          </p:pic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765A8B6-7A19-46DD-A967-62DDE19E7770}"/>
              </a:ext>
            </a:extLst>
          </p:cNvPr>
          <p:cNvGrpSpPr/>
          <p:nvPr/>
        </p:nvGrpSpPr>
        <p:grpSpPr>
          <a:xfrm>
            <a:off x="6373388" y="2518817"/>
            <a:ext cx="397039" cy="1530404"/>
            <a:chOff x="6373388" y="2518817"/>
            <a:chExt cx="397039" cy="153040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64C8737-3D3C-48CE-B8C4-2C7C66B21C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69570" y="2939725"/>
              <a:ext cx="0" cy="1109496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8BBCD9FD-84D3-4F37-97FE-8EE1992A4DA0}"/>
                </a:ext>
              </a:extLst>
            </p:cNvPr>
            <p:cNvGrpSpPr/>
            <p:nvPr/>
          </p:nvGrpSpPr>
          <p:grpSpPr>
            <a:xfrm>
              <a:off x="6373388" y="2518817"/>
              <a:ext cx="397039" cy="397039"/>
              <a:chOff x="3737810" y="3098561"/>
              <a:chExt cx="397039" cy="397039"/>
            </a:xfrm>
          </p:grpSpPr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C976DA79-A26E-4321-8BCC-EBB394D96D76}"/>
                  </a:ext>
                </a:extLst>
              </p:cNvPr>
              <p:cNvSpPr/>
              <p:nvPr/>
            </p:nvSpPr>
            <p:spPr>
              <a:xfrm>
                <a:off x="3737810" y="3098561"/>
                <a:ext cx="397039" cy="397039"/>
              </a:xfrm>
              <a:prstGeom prst="ellipse">
                <a:avLst/>
              </a:prstGeom>
              <a:solidFill>
                <a:schemeClr val="tx1">
                  <a:alpha val="70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8" name="Graphic 97">
                <a:extLst>
                  <a:ext uri="{FF2B5EF4-FFF2-40B4-BE49-F238E27FC236}">
                    <a16:creationId xmlns:a16="http://schemas.microsoft.com/office/drawing/2014/main" id="{14A1E1D1-468B-4570-9B68-10A6AC058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3844462" y="3212256"/>
                <a:ext cx="183733" cy="183733"/>
              </a:xfrm>
              <a:prstGeom prst="rect">
                <a:avLst/>
              </a:prstGeom>
            </p:spPr>
          </p:pic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811B19D-BB14-44BD-A35D-085CBA7E3726}"/>
              </a:ext>
            </a:extLst>
          </p:cNvPr>
          <p:cNvGrpSpPr/>
          <p:nvPr/>
        </p:nvGrpSpPr>
        <p:grpSpPr>
          <a:xfrm>
            <a:off x="6086609" y="2762249"/>
            <a:ext cx="397039" cy="1244133"/>
            <a:chOff x="6541842" y="2762249"/>
            <a:chExt cx="397039" cy="124413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4BAF20D-9505-4422-98FC-EBAE4455AC6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43041" y="3172461"/>
              <a:ext cx="7860" cy="833921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E734E7C2-661E-4E16-87E6-9A40B714C4B6}"/>
                </a:ext>
              </a:extLst>
            </p:cNvPr>
            <p:cNvGrpSpPr/>
            <p:nvPr/>
          </p:nvGrpSpPr>
          <p:grpSpPr>
            <a:xfrm>
              <a:off x="6541842" y="2762249"/>
              <a:ext cx="397039" cy="397039"/>
              <a:chOff x="2315078" y="3447474"/>
              <a:chExt cx="397039" cy="397039"/>
            </a:xfrm>
          </p:grpSpPr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0D56EFD9-D18F-4BA6-BCAF-A40709B9046A}"/>
                  </a:ext>
                </a:extLst>
              </p:cNvPr>
              <p:cNvSpPr/>
              <p:nvPr/>
            </p:nvSpPr>
            <p:spPr>
              <a:xfrm>
                <a:off x="2315078" y="3447474"/>
                <a:ext cx="397039" cy="397039"/>
              </a:xfrm>
              <a:prstGeom prst="ellipse">
                <a:avLst/>
              </a:prstGeom>
              <a:solidFill>
                <a:schemeClr val="tx1">
                  <a:alpha val="70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04" name="Graphic 103">
                <a:extLst>
                  <a:ext uri="{FF2B5EF4-FFF2-40B4-BE49-F238E27FC236}">
                    <a16:creationId xmlns:a16="http://schemas.microsoft.com/office/drawing/2014/main" id="{2057A417-7E17-44FE-85EB-439077C3D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2443005" y="3553635"/>
                <a:ext cx="162985" cy="184717"/>
              </a:xfrm>
              <a:prstGeom prst="rect">
                <a:avLst/>
              </a:prstGeom>
            </p:spPr>
          </p:pic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A58288B-6086-48DC-9185-7E17AF938C8A}"/>
              </a:ext>
            </a:extLst>
          </p:cNvPr>
          <p:cNvGrpSpPr/>
          <p:nvPr/>
        </p:nvGrpSpPr>
        <p:grpSpPr>
          <a:xfrm>
            <a:off x="7353558" y="2494715"/>
            <a:ext cx="397039" cy="1528925"/>
            <a:chOff x="7367368" y="2494715"/>
            <a:chExt cx="397039" cy="152892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8BBE40F-1A9D-410A-9C69-EABD194D7F4A}"/>
                </a:ext>
              </a:extLst>
            </p:cNvPr>
            <p:cNvCxnSpPr>
              <a:cxnSpLocks/>
              <a:endCxn id="109" idx="4"/>
            </p:cNvCxnSpPr>
            <p:nvPr/>
          </p:nvCxnSpPr>
          <p:spPr>
            <a:xfrm flipH="1" flipV="1">
              <a:off x="7565888" y="2891754"/>
              <a:ext cx="3796" cy="1131886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0603F613-2042-4421-8746-A57F4D60A2A0}"/>
                </a:ext>
              </a:extLst>
            </p:cNvPr>
            <p:cNvGrpSpPr/>
            <p:nvPr/>
          </p:nvGrpSpPr>
          <p:grpSpPr>
            <a:xfrm>
              <a:off x="7367368" y="2494715"/>
              <a:ext cx="397039" cy="397039"/>
              <a:chOff x="1863895" y="3106218"/>
              <a:chExt cx="397039" cy="397039"/>
            </a:xfrm>
          </p:grpSpPr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1296520A-9BBA-4286-8431-9B363A57BAEB}"/>
                  </a:ext>
                </a:extLst>
              </p:cNvPr>
              <p:cNvSpPr/>
              <p:nvPr/>
            </p:nvSpPr>
            <p:spPr>
              <a:xfrm>
                <a:off x="1863895" y="3106218"/>
                <a:ext cx="397039" cy="397039"/>
              </a:xfrm>
              <a:prstGeom prst="ellipse">
                <a:avLst/>
              </a:prstGeom>
              <a:solidFill>
                <a:schemeClr val="tx1">
                  <a:alpha val="70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10" name="Graphic 109">
                <a:extLst>
                  <a:ext uri="{FF2B5EF4-FFF2-40B4-BE49-F238E27FC236}">
                    <a16:creationId xmlns:a16="http://schemas.microsoft.com/office/drawing/2014/main" id="{B12EA626-8505-45A4-8C58-02C3B1BF4D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p:blipFill>
            <p:spPr>
              <a:xfrm>
                <a:off x="1957390" y="3199523"/>
                <a:ext cx="209197" cy="209197"/>
              </a:xfrm>
              <a:prstGeom prst="rect">
                <a:avLst/>
              </a:prstGeom>
            </p:spPr>
          </p:pic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2E99522-C60B-4617-A201-628FB16F3094}"/>
              </a:ext>
            </a:extLst>
          </p:cNvPr>
          <p:cNvGrpSpPr/>
          <p:nvPr/>
        </p:nvGrpSpPr>
        <p:grpSpPr>
          <a:xfrm>
            <a:off x="7916675" y="2957700"/>
            <a:ext cx="397039" cy="1069884"/>
            <a:chOff x="8620688" y="2953757"/>
            <a:chExt cx="397039" cy="106988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CE9006B-471B-47B8-BB9B-5E8265032A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19208" y="3352865"/>
              <a:ext cx="0" cy="670776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90CB0FBC-F04B-4736-9270-58744523D4F3}"/>
                </a:ext>
              </a:extLst>
            </p:cNvPr>
            <p:cNvGrpSpPr/>
            <p:nvPr/>
          </p:nvGrpSpPr>
          <p:grpSpPr>
            <a:xfrm>
              <a:off x="8620688" y="2953757"/>
              <a:ext cx="397039" cy="397039"/>
              <a:chOff x="10000248" y="3094611"/>
              <a:chExt cx="397039" cy="397039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E4646D27-7E86-4249-9794-56597475F1AE}"/>
                  </a:ext>
                </a:extLst>
              </p:cNvPr>
              <p:cNvSpPr/>
              <p:nvPr/>
            </p:nvSpPr>
            <p:spPr>
              <a:xfrm>
                <a:off x="10000248" y="3094611"/>
                <a:ext cx="397039" cy="397039"/>
              </a:xfrm>
              <a:prstGeom prst="ellipse">
                <a:avLst/>
              </a:prstGeom>
              <a:solidFill>
                <a:schemeClr val="tx1">
                  <a:alpha val="70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13" name="Graphic 112">
                <a:extLst>
                  <a:ext uri="{FF2B5EF4-FFF2-40B4-BE49-F238E27FC236}">
                    <a16:creationId xmlns:a16="http://schemas.microsoft.com/office/drawing/2014/main" id="{D1BB6919-7F36-4372-B23F-E609966584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p:blipFill>
            <p:spPr>
              <a:xfrm>
                <a:off x="10143166" y="3194201"/>
                <a:ext cx="111201" cy="200162"/>
              </a:xfrm>
              <a:prstGeom prst="rect">
                <a:avLst/>
              </a:prstGeom>
            </p:spPr>
          </p:pic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5EAF44E-8138-4B69-8B95-35ACD0974791}"/>
              </a:ext>
            </a:extLst>
          </p:cNvPr>
          <p:cNvGrpSpPr/>
          <p:nvPr/>
        </p:nvGrpSpPr>
        <p:grpSpPr>
          <a:xfrm>
            <a:off x="7545325" y="2973942"/>
            <a:ext cx="397039" cy="1038093"/>
            <a:chOff x="7935567" y="3017961"/>
            <a:chExt cx="397039" cy="1038093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2D7D3B6-1CF0-4113-B007-989D476AD1A8}"/>
                </a:ext>
              </a:extLst>
            </p:cNvPr>
            <p:cNvCxnSpPr>
              <a:cxnSpLocks/>
              <a:endCxn id="125" idx="4"/>
            </p:cNvCxnSpPr>
            <p:nvPr/>
          </p:nvCxnSpPr>
          <p:spPr>
            <a:xfrm flipV="1">
              <a:off x="8131084" y="3415000"/>
              <a:ext cx="3003" cy="64105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F579051B-9C16-4DF5-963C-06EC605EC3F7}"/>
                </a:ext>
              </a:extLst>
            </p:cNvPr>
            <p:cNvGrpSpPr/>
            <p:nvPr/>
          </p:nvGrpSpPr>
          <p:grpSpPr>
            <a:xfrm>
              <a:off x="7935567" y="3017961"/>
              <a:ext cx="397039" cy="397039"/>
              <a:chOff x="2203783" y="2703591"/>
              <a:chExt cx="397039" cy="397039"/>
            </a:xfrm>
          </p:grpSpPr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59227BE8-240A-4A56-A24E-5DD1290B76A8}"/>
                  </a:ext>
                </a:extLst>
              </p:cNvPr>
              <p:cNvSpPr/>
              <p:nvPr/>
            </p:nvSpPr>
            <p:spPr>
              <a:xfrm>
                <a:off x="2203783" y="2703591"/>
                <a:ext cx="397039" cy="397039"/>
              </a:xfrm>
              <a:prstGeom prst="ellipse">
                <a:avLst/>
              </a:prstGeom>
              <a:solidFill>
                <a:schemeClr val="tx1">
                  <a:alpha val="70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26" name="Graphic 125">
                <a:extLst>
                  <a:ext uri="{FF2B5EF4-FFF2-40B4-BE49-F238E27FC236}">
                    <a16:creationId xmlns:a16="http://schemas.microsoft.com/office/drawing/2014/main" id="{DD14A6B5-07ED-48B9-8DD8-4DA6D02703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p:blipFill>
            <p:spPr>
              <a:xfrm>
                <a:off x="2353146" y="2803208"/>
                <a:ext cx="95875" cy="215719"/>
              </a:xfrm>
              <a:prstGeom prst="rect">
                <a:avLst/>
              </a:prstGeom>
            </p:spPr>
          </p:pic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F777FC5-A4FF-4D09-8CD7-D32857828141}"/>
              </a:ext>
            </a:extLst>
          </p:cNvPr>
          <p:cNvGrpSpPr/>
          <p:nvPr/>
        </p:nvGrpSpPr>
        <p:grpSpPr>
          <a:xfrm>
            <a:off x="6278720" y="3279970"/>
            <a:ext cx="397039" cy="722608"/>
            <a:chOff x="6278720" y="3279970"/>
            <a:chExt cx="397039" cy="722608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63ECACE0-1592-41B5-880F-699A3B2A4588}"/>
                </a:ext>
              </a:extLst>
            </p:cNvPr>
            <p:cNvGrpSpPr/>
            <p:nvPr/>
          </p:nvGrpSpPr>
          <p:grpSpPr>
            <a:xfrm>
              <a:off x="6278720" y="3279970"/>
              <a:ext cx="397039" cy="397039"/>
              <a:chOff x="2820069" y="3100630"/>
              <a:chExt cx="397039" cy="397039"/>
            </a:xfrm>
          </p:grpSpPr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D7270794-080B-44B9-93A6-E1F37A09AA66}"/>
                  </a:ext>
                </a:extLst>
              </p:cNvPr>
              <p:cNvSpPr/>
              <p:nvPr/>
            </p:nvSpPr>
            <p:spPr>
              <a:xfrm>
                <a:off x="2820069" y="3100630"/>
                <a:ext cx="397039" cy="397039"/>
              </a:xfrm>
              <a:prstGeom prst="ellipse">
                <a:avLst/>
              </a:prstGeom>
              <a:solidFill>
                <a:schemeClr val="tx1">
                  <a:alpha val="70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01" name="Graphic 100">
                <a:extLst>
                  <a:ext uri="{FF2B5EF4-FFF2-40B4-BE49-F238E27FC236}">
                    <a16:creationId xmlns:a16="http://schemas.microsoft.com/office/drawing/2014/main" id="{4EFFBC00-5741-4B79-A872-11FA749855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p:blipFill>
            <p:spPr>
              <a:xfrm>
                <a:off x="2924839" y="3194201"/>
                <a:ext cx="162985" cy="190149"/>
              </a:xfrm>
              <a:prstGeom prst="rect">
                <a:avLst/>
              </a:prstGeom>
            </p:spPr>
          </p:pic>
        </p:grp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C98E8569-E3D7-40A8-8D0F-D9018C6DDBC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81973" y="3684666"/>
              <a:ext cx="3006" cy="31791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E4D3AE3-BD32-4A61-963F-3B48CFC5830D}"/>
              </a:ext>
            </a:extLst>
          </p:cNvPr>
          <p:cNvSpPr txBox="1"/>
          <p:nvPr/>
        </p:nvSpPr>
        <p:spPr>
          <a:xfrm>
            <a:off x="1986254" y="4017253"/>
            <a:ext cx="9000000" cy="230832"/>
          </a:xfrm>
          <a:prstGeom prst="rect">
            <a:avLst/>
          </a:prstGeom>
          <a:gradFill>
            <a:gsLst>
              <a:gs pos="0">
                <a:schemeClr val="accent3"/>
              </a:gs>
              <a:gs pos="11000">
                <a:srgbClr val="FFC000"/>
              </a:gs>
              <a:gs pos="55000">
                <a:srgbClr val="C00000"/>
              </a:gs>
            </a:gsLst>
            <a:lin ang="0" scaled="1"/>
          </a:gra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>
                <a:solidFill>
                  <a:schemeClr val="bg1"/>
                </a:solidFill>
                <a:latin typeface="Sofia Pro" panose="00000500000000000000" pitchFamily="50" charset="0"/>
              </a:rPr>
              <a:t>I</a:t>
            </a:r>
            <a:r>
              <a:rPr lang="en-AU" sz="900">
                <a:solidFill>
                  <a:schemeClr val="bg1"/>
                </a:solidFill>
                <a:latin typeface="Sofia Pro" panose="00000500000000000000" pitchFamily="50" charset="0"/>
              </a:rPr>
              <a:t>NCREASE RISK OF CRASH</a:t>
            </a:r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ofia Pro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121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1168B-56C8-41E8-BD38-19F4D30B4DA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61" y="6044591"/>
            <a:ext cx="1116946" cy="49119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A4A19AE-E500-45D9-9F57-31C84222EBC8}"/>
              </a:ext>
            </a:extLst>
          </p:cNvPr>
          <p:cNvSpPr/>
          <p:nvPr/>
        </p:nvSpPr>
        <p:spPr>
          <a:xfrm>
            <a:off x="568304" y="2024882"/>
            <a:ext cx="10367174" cy="363176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ofia Pro Bold" panose="020B0000000000000000" pitchFamily="34" charset="0"/>
                <a:ea typeface="Calibri" panose="020F0502020204030204" pitchFamily="34" charset="0"/>
              </a:rPr>
              <a:t>What is the research goal?</a:t>
            </a:r>
            <a:endParaRPr lang="en-AU">
              <a:solidFill>
                <a:schemeClr val="accent1"/>
              </a:solidFill>
              <a:latin typeface="Sofia Pro Bold" panose="020B0000000000000000" pitchFamily="34" charset="0"/>
              <a:ea typeface="Calibri" panose="020F0502020204030204" pitchFamily="34" charset="0"/>
            </a:endParaRPr>
          </a:p>
          <a:p>
            <a:pPr lvl="0">
              <a:defRPr/>
            </a:pPr>
            <a:r>
              <a:rPr lang="en-US" sz="1600">
                <a:solidFill>
                  <a:schemeClr val="bg1"/>
                </a:solidFill>
                <a:latin typeface="Sofia Pro Regular" panose="00000500000000000000" pitchFamily="50" charset="0"/>
                <a:ea typeface="Calibri" panose="020F0502020204030204" pitchFamily="34" charset="0"/>
              </a:rPr>
              <a:t>To understand use (when, how, what)</a:t>
            </a:r>
            <a:br>
              <a:rPr lang="en-US" sz="1600">
                <a:solidFill>
                  <a:schemeClr val="bg1"/>
                </a:solidFill>
                <a:latin typeface="Sofia Pro Regular" panose="00000500000000000000" pitchFamily="50" charset="0"/>
                <a:ea typeface="Calibri" panose="020F0502020204030204" pitchFamily="34" charset="0"/>
              </a:rPr>
            </a:br>
            <a:r>
              <a:rPr lang="en-US" sz="1600">
                <a:solidFill>
                  <a:schemeClr val="bg1"/>
                </a:solidFill>
                <a:latin typeface="Sofia Pro Regular" panose="00000500000000000000" pitchFamily="50" charset="0"/>
                <a:ea typeface="Calibri" panose="020F0502020204030204" pitchFamily="34" charset="0"/>
              </a:rPr>
              <a:t>The prevalence (frequency) and the influences</a:t>
            </a:r>
          </a:p>
          <a:p>
            <a:pPr lvl="0">
              <a:defRPr/>
            </a:pPr>
            <a:endParaRPr lang="en-AU">
              <a:solidFill>
                <a:schemeClr val="bg1"/>
              </a:solidFill>
              <a:latin typeface="Sofia Pro Regular" panose="00000500000000000000" pitchFamily="50" charset="0"/>
              <a:ea typeface="Calibri" panose="020F0502020204030204" pitchFamily="34" charset="0"/>
            </a:endParaRPr>
          </a:p>
          <a:p>
            <a:pPr>
              <a:defRPr/>
            </a:pPr>
            <a:r>
              <a:rPr lang="en-AU">
                <a:solidFill>
                  <a:schemeClr val="accent1"/>
                </a:solidFill>
                <a:latin typeface="Sofia Pro Bold" panose="020B0000000000000000" pitchFamily="34" charset="0"/>
                <a:ea typeface="Calibri" panose="020F0502020204030204" pitchFamily="34" charset="0"/>
              </a:rPr>
              <a:t>Why research this?</a:t>
            </a:r>
            <a:endParaRPr lang="en-AU">
              <a:solidFill>
                <a:schemeClr val="accent1"/>
              </a:solidFill>
              <a:latin typeface="Sofia Pro Regular" panose="00000500000000000000" pitchFamily="50" charset="0"/>
              <a:ea typeface="Calibri" panose="020F0502020204030204" pitchFamily="34" charset="0"/>
            </a:endParaRPr>
          </a:p>
          <a:p>
            <a:pPr lvl="0">
              <a:defRPr/>
            </a:pPr>
            <a:r>
              <a:rPr lang="en-US">
                <a:solidFill>
                  <a:schemeClr val="bg1"/>
                </a:solidFill>
                <a:latin typeface="Sofia Pro Regular" panose="00000500000000000000" pitchFamily="50" charset="0"/>
                <a:ea typeface="Calibri" panose="020F0502020204030204" pitchFamily="34" charset="0"/>
              </a:rPr>
              <a:t>Build an evidence-based toolkit of resources aimed at young drivers (Australia and NZ)</a:t>
            </a:r>
            <a:br>
              <a:rPr lang="en-US">
                <a:solidFill>
                  <a:schemeClr val="bg1"/>
                </a:solidFill>
                <a:latin typeface="Sofia Pro Regular" panose="00000500000000000000" pitchFamily="50" charset="0"/>
                <a:ea typeface="Calibri" panose="020F0502020204030204" pitchFamily="34" charset="0"/>
              </a:rPr>
            </a:br>
            <a:endParaRPr lang="en-AU">
              <a:solidFill>
                <a:schemeClr val="bg1"/>
              </a:solidFill>
              <a:latin typeface="Sofia Pro Regular" panose="00000500000000000000" pitchFamily="50" charset="0"/>
              <a:ea typeface="Calibri" panose="020F0502020204030204" pitchFamily="34" charset="0"/>
            </a:endParaRPr>
          </a:p>
          <a:p>
            <a:pPr>
              <a:defRPr/>
            </a:pPr>
            <a:r>
              <a:rPr lang="en-AU">
                <a:solidFill>
                  <a:schemeClr val="accent1"/>
                </a:solidFill>
                <a:latin typeface="Sofia Pro Bold" panose="020B0000000000000000" pitchFamily="34" charset="0"/>
                <a:ea typeface="Calibri" panose="020F0502020204030204" pitchFamily="34" charset="0"/>
              </a:rPr>
              <a:t>How did we conduct the research ?</a:t>
            </a:r>
            <a:endParaRPr lang="en-AU">
              <a:solidFill>
                <a:schemeClr val="accent1"/>
              </a:solidFill>
              <a:latin typeface="Sofia Pro Regular" panose="00000500000000000000" pitchFamily="50" charset="0"/>
              <a:ea typeface="Calibri" panose="020F0502020204030204" pitchFamily="34" charset="0"/>
            </a:endParaRPr>
          </a:p>
          <a:p>
            <a:pPr lvl="0">
              <a:defRPr/>
            </a:pPr>
            <a:r>
              <a:rPr lang="en-US">
                <a:solidFill>
                  <a:schemeClr val="bg1"/>
                </a:solidFill>
                <a:latin typeface="Sofia Pro Regular" panose="00000500000000000000" pitchFamily="50" charset="0"/>
                <a:ea typeface="Calibri" panose="020F0502020204030204" pitchFamily="34" charset="0"/>
              </a:rPr>
              <a:t>10 Focus groups = Explored issues in depth and drove design of surveys</a:t>
            </a:r>
          </a:p>
          <a:p>
            <a:pPr lvl="0">
              <a:defRPr/>
            </a:pPr>
            <a:r>
              <a:rPr lang="en-US">
                <a:solidFill>
                  <a:schemeClr val="bg1"/>
                </a:solidFill>
                <a:latin typeface="Sofia Pro Regular" panose="00000500000000000000" pitchFamily="50" charset="0"/>
                <a:ea typeface="Calibri" panose="020F0502020204030204" pitchFamily="34" charset="0"/>
              </a:rPr>
              <a:t>2 x surveys – 1 week apart</a:t>
            </a:r>
          </a:p>
          <a:p>
            <a:pPr lvl="0">
              <a:defRPr/>
            </a:pPr>
            <a:r>
              <a:rPr lang="en-US">
                <a:solidFill>
                  <a:schemeClr val="bg1"/>
                </a:solidFill>
                <a:latin typeface="Sofia Pro Regular" panose="00000500000000000000" pitchFamily="50" charset="0"/>
                <a:ea typeface="Calibri" panose="020F0502020204030204" pitchFamily="34" charset="0"/>
              </a:rPr>
              <a:t>2 x driving scenarios (moving &amp; stop/start traffic)</a:t>
            </a:r>
          </a:p>
          <a:p>
            <a:pPr lvl="0">
              <a:defRPr/>
            </a:pPr>
            <a:r>
              <a:rPr lang="en-US">
                <a:solidFill>
                  <a:schemeClr val="bg1"/>
                </a:solidFill>
                <a:latin typeface="Sofia Pro Regular" panose="00000500000000000000" pitchFamily="50" charset="0"/>
                <a:ea typeface="Calibri" panose="020F0502020204030204" pitchFamily="34" charset="0"/>
              </a:rPr>
              <a:t>3 x types phone use (calling/texting/messaging - social media – entertainment /relaxation apps)</a:t>
            </a:r>
            <a:r>
              <a:rPr lang="en-AU">
                <a:solidFill>
                  <a:srgbClr val="FFC000"/>
                </a:solidFill>
                <a:latin typeface="Sofia Pro Bold" panose="020B0000000000000000" pitchFamily="34" charset="0"/>
                <a:ea typeface="Calibri" panose="020F0502020204030204" pitchFamily="34" charset="0"/>
              </a:rPr>
              <a:t>	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E19297-DC92-4C01-8F57-BBCEDA59EFAC}"/>
              </a:ext>
            </a:extLst>
          </p:cNvPr>
          <p:cNvSpPr txBox="1"/>
          <p:nvPr/>
        </p:nvSpPr>
        <p:spPr>
          <a:xfrm>
            <a:off x="568304" y="322217"/>
            <a:ext cx="7614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Sofia Pro" panose="00000500000000000000" pitchFamily="50" charset="0"/>
              </a:rPr>
              <a:t>Prevalence and Influences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657AEC-0F4D-4D13-8844-D490D374D67F}"/>
              </a:ext>
            </a:extLst>
          </p:cNvPr>
          <p:cNvSpPr/>
          <p:nvPr/>
        </p:nvSpPr>
        <p:spPr>
          <a:xfrm>
            <a:off x="6015135" y="2565920"/>
            <a:ext cx="4920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en-AU">
              <a:solidFill>
                <a:schemeClr val="bg1"/>
              </a:solidFill>
              <a:latin typeface="Sofia Pro Bold" panose="020B0000000000000000" pitchFamily="34" charset="0"/>
              <a:ea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D2A213-46C6-47FA-9082-5C26D9FB8D96}"/>
              </a:ext>
            </a:extLst>
          </p:cNvPr>
          <p:cNvSpPr/>
          <p:nvPr/>
        </p:nvSpPr>
        <p:spPr>
          <a:xfrm>
            <a:off x="652861" y="967556"/>
            <a:ext cx="3135368" cy="3693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Sofia Pro" panose="00000500000000000000" pitchFamily="50" charset="0"/>
              </a:rPr>
              <a:t>PHONE USE WHILE DRIVING</a:t>
            </a:r>
          </a:p>
        </p:txBody>
      </p:sp>
    </p:spTree>
    <p:extLst>
      <p:ext uri="{BB962C8B-B14F-4D97-AF65-F5344CB8AC3E}">
        <p14:creationId xmlns:p14="http://schemas.microsoft.com/office/powerpoint/2010/main" val="3786971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1168B-56C8-41E8-BD38-19F4D30B4DA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61" y="6044591"/>
            <a:ext cx="1116946" cy="49119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D8F1AC8-46EE-45B8-9A67-47BA27BD41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699616" y="1782177"/>
            <a:ext cx="3890673" cy="361668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0D94295-23D7-44C7-BE30-D4866D0099AA}"/>
              </a:ext>
            </a:extLst>
          </p:cNvPr>
          <p:cNvGrpSpPr/>
          <p:nvPr/>
        </p:nvGrpSpPr>
        <p:grpSpPr>
          <a:xfrm>
            <a:off x="1358612" y="2283810"/>
            <a:ext cx="1047655" cy="1047655"/>
            <a:chOff x="1358612" y="2698430"/>
            <a:chExt cx="1047655" cy="104765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E2F01F0-3A30-4055-BFA9-F2B4F9CA3FE5}"/>
                </a:ext>
              </a:extLst>
            </p:cNvPr>
            <p:cNvSpPr/>
            <p:nvPr/>
          </p:nvSpPr>
          <p:spPr>
            <a:xfrm>
              <a:off x="1358612" y="2698430"/>
              <a:ext cx="1047655" cy="104765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ofia Pro" panose="00000500000000000000" pitchFamily="50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340B188-80A1-4324-AAF5-4F753182872E}"/>
                </a:ext>
              </a:extLst>
            </p:cNvPr>
            <p:cNvSpPr/>
            <p:nvPr/>
          </p:nvSpPr>
          <p:spPr>
            <a:xfrm>
              <a:off x="1371724" y="3022203"/>
              <a:ext cx="1021433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fia Pro" panose="00000500000000000000" pitchFamily="50" charset="0"/>
                </a:rPr>
                <a:t>Young drivers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fia Pro" panose="00000500000000000000" pitchFamily="50" charset="0"/>
                </a:rPr>
                <a:t>17 – 25 years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>
                  <a:solidFill>
                    <a:prstClr val="white"/>
                  </a:solidFill>
                  <a:latin typeface="Sofia Pro" panose="00000500000000000000" pitchFamily="50" charset="0"/>
                </a:rPr>
                <a:t>(n=237)</a:t>
              </a:r>
              <a:endParaRPr kumimoji="0" lang="en-AU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0520E28-A93E-4005-AED9-1E11927DDA6B}"/>
              </a:ext>
            </a:extLst>
          </p:cNvPr>
          <p:cNvGrpSpPr/>
          <p:nvPr/>
        </p:nvGrpSpPr>
        <p:grpSpPr>
          <a:xfrm>
            <a:off x="1364435" y="3433062"/>
            <a:ext cx="1047655" cy="1047655"/>
            <a:chOff x="1364435" y="4157857"/>
            <a:chExt cx="1047655" cy="1047655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7C67530-595C-40B0-B94C-E4D247CA0F1E}"/>
                </a:ext>
              </a:extLst>
            </p:cNvPr>
            <p:cNvSpPr/>
            <p:nvPr/>
          </p:nvSpPr>
          <p:spPr>
            <a:xfrm>
              <a:off x="1364435" y="4157857"/>
              <a:ext cx="1047655" cy="104765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D6C3E50-802C-4814-B2EF-8B5E47523DF3}"/>
                </a:ext>
              </a:extLst>
            </p:cNvPr>
            <p:cNvSpPr/>
            <p:nvPr/>
          </p:nvSpPr>
          <p:spPr>
            <a:xfrm>
              <a:off x="1397372" y="4481630"/>
              <a:ext cx="970137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fia Pro" panose="00000500000000000000" pitchFamily="50" charset="0"/>
                </a:rPr>
                <a:t>Older drivers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fia Pro" panose="00000500000000000000" pitchFamily="50" charset="0"/>
                </a:rPr>
                <a:t>26 + years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>
                  <a:solidFill>
                    <a:prstClr val="white"/>
                  </a:solidFill>
                  <a:latin typeface="Sofia Pro" panose="00000500000000000000" pitchFamily="50" charset="0"/>
                </a:rPr>
                <a:t>(n=517)</a:t>
              </a:r>
              <a:endParaRPr kumimoji="0" lang="en-AU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9694C08-CCDC-4931-BE26-C8D418AC5AF3}"/>
              </a:ext>
            </a:extLst>
          </p:cNvPr>
          <p:cNvGrpSpPr/>
          <p:nvPr/>
        </p:nvGrpSpPr>
        <p:grpSpPr>
          <a:xfrm>
            <a:off x="1023069" y="3179621"/>
            <a:ext cx="9799821" cy="2768502"/>
            <a:chOff x="1023069" y="3179621"/>
            <a:chExt cx="9799821" cy="2768502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C0D1FD75-A6AC-4488-BCAD-04795DC78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765292" y="4227276"/>
              <a:ext cx="1210266" cy="1720847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9AAEEEF-3906-451C-A498-41BFA5E8D9C5}"/>
                </a:ext>
              </a:extLst>
            </p:cNvPr>
            <p:cNvSpPr/>
            <p:nvPr/>
          </p:nvSpPr>
          <p:spPr>
            <a:xfrm>
              <a:off x="1023069" y="4698811"/>
              <a:ext cx="171874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Sofia Pro" panose="00000500000000000000" pitchFamily="50" charset="0"/>
                </a:rPr>
                <a:t>Australia (n = 754)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4E06A0F-A115-4CC5-A701-163C2D51232C}"/>
                </a:ext>
              </a:extLst>
            </p:cNvPr>
            <p:cNvSpPr/>
            <p:nvPr/>
          </p:nvSpPr>
          <p:spPr>
            <a:xfrm>
              <a:off x="8772329" y="5590448"/>
              <a:ext cx="20505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Sofia Pro" panose="00000500000000000000" pitchFamily="50" charset="0"/>
                </a:rPr>
                <a:t>New Zealand (n = 535)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3D01119-3A86-4905-895F-F996ACD5AD4C}"/>
                </a:ext>
              </a:extLst>
            </p:cNvPr>
            <p:cNvGrpSpPr/>
            <p:nvPr/>
          </p:nvGrpSpPr>
          <p:grpSpPr>
            <a:xfrm>
              <a:off x="9338791" y="3179621"/>
              <a:ext cx="1047655" cy="1047655"/>
              <a:chOff x="1358612" y="2698430"/>
              <a:chExt cx="1047655" cy="1047655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6DB0DFA6-EF7C-473C-951D-5A4AA856D0BD}"/>
                  </a:ext>
                </a:extLst>
              </p:cNvPr>
              <p:cNvSpPr/>
              <p:nvPr/>
            </p:nvSpPr>
            <p:spPr>
              <a:xfrm>
                <a:off x="1358612" y="2698430"/>
                <a:ext cx="1047655" cy="104765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ofia Pro" panose="00000500000000000000" pitchFamily="50" charset="0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B0DD31B4-321A-40F6-A1DC-FE75B45D0FBB}"/>
                  </a:ext>
                </a:extLst>
              </p:cNvPr>
              <p:cNvSpPr/>
              <p:nvPr/>
            </p:nvSpPr>
            <p:spPr>
              <a:xfrm>
                <a:off x="1371724" y="3022203"/>
                <a:ext cx="1021433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ofia Pro" panose="00000500000000000000" pitchFamily="50" charset="0"/>
                  </a:rPr>
                  <a:t>Young drivers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ofia Pro" panose="00000500000000000000" pitchFamily="50" charset="0"/>
                  </a:rPr>
                  <a:t>17 – 25 years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000">
                    <a:solidFill>
                      <a:prstClr val="white"/>
                    </a:solidFill>
                    <a:latin typeface="Sofia Pro" panose="00000500000000000000" pitchFamily="50" charset="0"/>
                  </a:rPr>
                  <a:t>(n=189)</a:t>
                </a:r>
                <a:endParaRPr kumimoji="0" lang="en-AU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fia Pro" panose="00000500000000000000" pitchFamily="50" charset="0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4795CA6-8EF6-4F69-8130-7B27C6B7E31F}"/>
                </a:ext>
              </a:extLst>
            </p:cNvPr>
            <p:cNvGrpSpPr/>
            <p:nvPr/>
          </p:nvGrpSpPr>
          <p:grpSpPr>
            <a:xfrm>
              <a:off x="9344614" y="4328873"/>
              <a:ext cx="1047655" cy="1047655"/>
              <a:chOff x="1364435" y="4157857"/>
              <a:chExt cx="1047655" cy="1047655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7984180A-3EFD-4DCD-8D50-E8EE9077AF29}"/>
                  </a:ext>
                </a:extLst>
              </p:cNvPr>
              <p:cNvSpPr/>
              <p:nvPr/>
            </p:nvSpPr>
            <p:spPr>
              <a:xfrm>
                <a:off x="1364435" y="4157857"/>
                <a:ext cx="1047655" cy="104765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fia Pro" panose="00000500000000000000" pitchFamily="50" charset="0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FD986046-3668-4924-A002-0D652CCF1890}"/>
                  </a:ext>
                </a:extLst>
              </p:cNvPr>
              <p:cNvSpPr/>
              <p:nvPr/>
            </p:nvSpPr>
            <p:spPr>
              <a:xfrm>
                <a:off x="1397372" y="4481630"/>
                <a:ext cx="970137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ofia Pro" panose="00000500000000000000" pitchFamily="50" charset="0"/>
                  </a:rPr>
                  <a:t>Older drivers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ofia Pro" panose="00000500000000000000" pitchFamily="50" charset="0"/>
                  </a:rPr>
                  <a:t>26 + years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000">
                    <a:solidFill>
                      <a:prstClr val="white"/>
                    </a:solidFill>
                    <a:latin typeface="Sofia Pro" panose="00000500000000000000" pitchFamily="50" charset="0"/>
                  </a:rPr>
                  <a:t>(n=346)</a:t>
                </a:r>
                <a:endParaRPr kumimoji="0" lang="en-AU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fia Pro" panose="00000500000000000000" pitchFamily="50" charset="0"/>
                </a:endParaRPr>
              </a:p>
            </p:txBody>
          </p:sp>
        </p:grp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B116D516-5972-4E6A-996B-2399866340C5}"/>
              </a:ext>
            </a:extLst>
          </p:cNvPr>
          <p:cNvSpPr/>
          <p:nvPr/>
        </p:nvSpPr>
        <p:spPr>
          <a:xfrm>
            <a:off x="1358611" y="2283809"/>
            <a:ext cx="1047655" cy="1047655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ofia Pro" panose="00000500000000000000" pitchFamily="50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A22E04-0A53-4D89-A15A-C34A23556617}"/>
              </a:ext>
            </a:extLst>
          </p:cNvPr>
          <p:cNvSpPr/>
          <p:nvPr/>
        </p:nvSpPr>
        <p:spPr>
          <a:xfrm>
            <a:off x="7648338" y="1667038"/>
            <a:ext cx="24478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AU" sz="2400">
                <a:solidFill>
                  <a:schemeClr val="accent1"/>
                </a:solidFill>
                <a:latin typeface="Sofia Pro Bold" panose="020B0000000000000000" pitchFamily="34" charset="0"/>
                <a:ea typeface="Calibri" panose="020F0502020204030204" pitchFamily="34" charset="0"/>
              </a:rPr>
              <a:t>4 </a:t>
            </a:r>
            <a:r>
              <a:rPr lang="en-AU">
                <a:solidFill>
                  <a:schemeClr val="bg1"/>
                </a:solidFill>
                <a:latin typeface="Sofia Pro Bold" panose="020B0000000000000000" pitchFamily="34" charset="0"/>
                <a:ea typeface="Calibri" panose="020F0502020204030204" pitchFamily="34" charset="0"/>
              </a:rPr>
              <a:t>population</a:t>
            </a:r>
            <a:r>
              <a:rPr lang="en-AU">
                <a:solidFill>
                  <a:schemeClr val="accent1"/>
                </a:solidFill>
                <a:latin typeface="Sofia Pro Bold" panose="020B0000000000000000" pitchFamily="34" charset="0"/>
                <a:ea typeface="Calibri" panose="020F0502020204030204" pitchFamily="34" charset="0"/>
              </a:rPr>
              <a:t> </a:t>
            </a:r>
            <a:r>
              <a:rPr lang="en-AU">
                <a:solidFill>
                  <a:schemeClr val="bg1"/>
                </a:solidFill>
                <a:latin typeface="Sofia Pro Bold" panose="020B0000000000000000" pitchFamily="34" charset="0"/>
                <a:ea typeface="Calibri" panose="020F0502020204030204" pitchFamily="34" charset="0"/>
              </a:rPr>
              <a:t>groups </a:t>
            </a:r>
          </a:p>
          <a:p>
            <a:pPr lvl="0">
              <a:defRPr/>
            </a:pPr>
            <a:r>
              <a:rPr lang="en-AU" sz="2400">
                <a:solidFill>
                  <a:schemeClr val="accent1"/>
                </a:solidFill>
                <a:latin typeface="Sofia Pro Bold" panose="020B0000000000000000" pitchFamily="34" charset="0"/>
                <a:ea typeface="Calibri" panose="020F0502020204030204" pitchFamily="34" charset="0"/>
              </a:rPr>
              <a:t>7</a:t>
            </a:r>
            <a:r>
              <a:rPr lang="en-AU">
                <a:solidFill>
                  <a:schemeClr val="accent1"/>
                </a:solidFill>
                <a:latin typeface="Sofia Pro Bold" panose="020B0000000000000000" pitchFamily="34" charset="0"/>
                <a:ea typeface="Calibri" panose="020F0502020204030204" pitchFamily="34" charset="0"/>
              </a:rPr>
              <a:t> </a:t>
            </a:r>
            <a:r>
              <a:rPr lang="en-AU">
                <a:solidFill>
                  <a:schemeClr val="bg1"/>
                </a:solidFill>
                <a:latin typeface="Sofia Pro Bold" panose="020B0000000000000000" pitchFamily="34" charset="0"/>
                <a:ea typeface="Calibri" panose="020F0502020204030204" pitchFamily="34" charset="0"/>
              </a:rPr>
              <a:t>separate</a:t>
            </a:r>
            <a:r>
              <a:rPr lang="en-AU">
                <a:solidFill>
                  <a:schemeClr val="accent1"/>
                </a:solidFill>
                <a:latin typeface="Sofia Pro Bold" panose="020B0000000000000000" pitchFamily="34" charset="0"/>
                <a:ea typeface="Calibri" panose="020F0502020204030204" pitchFamily="34" charset="0"/>
              </a:rPr>
              <a:t> </a:t>
            </a:r>
            <a:r>
              <a:rPr lang="en-AU">
                <a:solidFill>
                  <a:schemeClr val="bg1"/>
                </a:solidFill>
                <a:latin typeface="Sofia Pro Bold" panose="020B0000000000000000" pitchFamily="34" charset="0"/>
                <a:ea typeface="Calibri" panose="020F0502020204030204" pitchFamily="34" charset="0"/>
              </a:rPr>
              <a:t>data sets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D44AD8-48DE-4B00-9E6F-1659511D0469}"/>
              </a:ext>
            </a:extLst>
          </p:cNvPr>
          <p:cNvSpPr txBox="1"/>
          <p:nvPr/>
        </p:nvSpPr>
        <p:spPr>
          <a:xfrm>
            <a:off x="568304" y="322217"/>
            <a:ext cx="7614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Sofia Pro" panose="00000500000000000000" pitchFamily="50" charset="0"/>
              </a:rPr>
              <a:t>Prevalence and Influences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B6CB361-4431-4960-A8AE-21698E5FC857}"/>
              </a:ext>
            </a:extLst>
          </p:cNvPr>
          <p:cNvSpPr/>
          <p:nvPr/>
        </p:nvSpPr>
        <p:spPr>
          <a:xfrm>
            <a:off x="652861" y="967556"/>
            <a:ext cx="3135368" cy="3693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Sofia Pro" panose="00000500000000000000" pitchFamily="50" charset="0"/>
              </a:rPr>
              <a:t>PHONE USE WHILE DRIVING</a:t>
            </a:r>
          </a:p>
        </p:txBody>
      </p:sp>
    </p:spTree>
    <p:extLst>
      <p:ext uri="{BB962C8B-B14F-4D97-AF65-F5344CB8AC3E}">
        <p14:creationId xmlns:p14="http://schemas.microsoft.com/office/powerpoint/2010/main" val="2655676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1168B-56C8-41E8-BD38-19F4D30B4DA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61" y="6044591"/>
            <a:ext cx="1116946" cy="49119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F1A176F-93F3-4292-84D2-3EA3EADEC4EB}"/>
              </a:ext>
            </a:extLst>
          </p:cNvPr>
          <p:cNvSpPr/>
          <p:nvPr/>
        </p:nvSpPr>
        <p:spPr>
          <a:xfrm>
            <a:off x="1082068" y="1820483"/>
            <a:ext cx="4368800" cy="175432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/>
            <a:r>
              <a:rPr lang="en-AU">
                <a:solidFill>
                  <a:schemeClr val="accent1"/>
                </a:solidFill>
                <a:latin typeface="Sofia Pro Bold" panose="020B0000000000000000" pitchFamily="34" charset="0"/>
                <a:ea typeface="Calibri" panose="020F0502020204030204" pitchFamily="34" charset="0"/>
              </a:rPr>
              <a:t>THEORETICAL &amp; ANALYTICAL BASE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  <a:latin typeface="Sofia Pro Bold" panose="020B0000000000000000" pitchFamily="34" charset="0"/>
                <a:ea typeface="Calibri" panose="020F0502020204030204" pitchFamily="34" charset="0"/>
              </a:rPr>
              <a:t>Theory of Planned  Behaviour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  <a:latin typeface="Sofia Pro Bold" panose="020B0000000000000000" pitchFamily="34" charset="0"/>
                <a:ea typeface="Calibri" panose="020F0502020204030204" pitchFamily="34" charset="0"/>
              </a:rPr>
              <a:t>Mobile Phone Problematic Use Scale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  <a:latin typeface="Sofia Pro Bold" panose="020B0000000000000000" pitchFamily="34" charset="0"/>
                <a:ea typeface="Calibri" panose="020F0502020204030204" pitchFamily="34" charset="0"/>
              </a:rPr>
              <a:t>Behaviour of Young Novice Drivers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  <a:latin typeface="Sofia Pro Bold" panose="020B0000000000000000" pitchFamily="34" charset="0"/>
                <a:ea typeface="Calibri" panose="020F0502020204030204" pitchFamily="34" charset="0"/>
              </a:rPr>
              <a:t>Cognitive Capture</a:t>
            </a:r>
          </a:p>
          <a:p>
            <a:pPr lvl="0"/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ofia Pro Bold" panose="020B0000000000000000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1BA3DF-204A-46CD-A106-4C1B6F0685D6}"/>
              </a:ext>
            </a:extLst>
          </p:cNvPr>
          <p:cNvSpPr/>
          <p:nvPr/>
        </p:nvSpPr>
        <p:spPr>
          <a:xfrm>
            <a:off x="5943346" y="1820483"/>
            <a:ext cx="5763744" cy="535531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/>
            <a:r>
              <a:rPr lang="en-AU">
                <a:solidFill>
                  <a:schemeClr val="accent1"/>
                </a:solidFill>
                <a:latin typeface="Sofia Pro Bold" panose="020B0000000000000000" pitchFamily="34" charset="0"/>
                <a:ea typeface="Calibri" panose="020F0502020204030204" pitchFamily="34" charset="0"/>
              </a:rPr>
              <a:t>STRUCTURE OF SURVEY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  <a:latin typeface="Sofia Pro Bold" panose="020B0000000000000000" pitchFamily="34" charset="0"/>
                <a:ea typeface="Calibri" panose="020F0502020204030204" pitchFamily="34" charset="0"/>
              </a:rPr>
              <a:t>Demographics and characteristics of participants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AU">
              <a:solidFill>
                <a:schemeClr val="bg1"/>
              </a:solidFill>
              <a:latin typeface="Sofia Pro Bold" panose="020B0000000000000000" pitchFamily="34" charset="0"/>
              <a:ea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  <a:latin typeface="Sofia Pro Bold" panose="020B0000000000000000" pitchFamily="34" charset="0"/>
                <a:ea typeface="Calibri" panose="020F0502020204030204" pitchFamily="34" charset="0"/>
              </a:rPr>
              <a:t>Usage – whether legal or illegal 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AU">
              <a:solidFill>
                <a:schemeClr val="bg1"/>
              </a:solidFill>
              <a:latin typeface="Sofia Pro Bold" panose="020B0000000000000000" pitchFamily="34" charset="0"/>
              <a:ea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  <a:latin typeface="Sofia Pro Bold" panose="020B0000000000000000" pitchFamily="34" charset="0"/>
                <a:ea typeface="Calibri" panose="020F0502020204030204" pitchFamily="34" charset="0"/>
              </a:rPr>
              <a:t>Theory of Planned Behaviour</a:t>
            </a:r>
            <a:br>
              <a:rPr lang="en-AU">
                <a:solidFill>
                  <a:schemeClr val="bg1"/>
                </a:solidFill>
                <a:latin typeface="Sofia Pro Bold" panose="020B0000000000000000" pitchFamily="34" charset="0"/>
                <a:ea typeface="Calibri" panose="020F0502020204030204" pitchFamily="34" charset="0"/>
              </a:rPr>
            </a:br>
            <a:r>
              <a:rPr lang="en-AU">
                <a:solidFill>
                  <a:schemeClr val="bg1"/>
                </a:solidFill>
                <a:latin typeface="Sofia Pro Bold" panose="020B0000000000000000" pitchFamily="34" charset="0"/>
                <a:ea typeface="Calibri" panose="020F0502020204030204" pitchFamily="34" charset="0"/>
              </a:rPr>
              <a:t>(to understand motivations)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AU">
              <a:solidFill>
                <a:schemeClr val="bg1"/>
              </a:solidFill>
              <a:latin typeface="Sofia Pro Bold" panose="020B0000000000000000" pitchFamily="34" charset="0"/>
              <a:ea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  <a:latin typeface="Sofia Pro Bold" panose="020B0000000000000000" pitchFamily="34" charset="0"/>
                <a:ea typeface="Calibri" panose="020F0502020204030204" pitchFamily="34" charset="0"/>
              </a:rPr>
              <a:t>Cognitive Capture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AU">
              <a:solidFill>
                <a:schemeClr val="bg1"/>
              </a:solidFill>
              <a:latin typeface="Sofia Pro Bold" panose="020B0000000000000000" pitchFamily="34" charset="0"/>
              <a:ea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  <a:latin typeface="Sofia Pro Bold" panose="020B0000000000000000" pitchFamily="34" charset="0"/>
                <a:ea typeface="Calibri" panose="020F0502020204030204" pitchFamily="34" charset="0"/>
              </a:rPr>
              <a:t>Mobile Phone Problematic Use Scale</a:t>
            </a:r>
            <a:br>
              <a:rPr lang="en-AU">
                <a:solidFill>
                  <a:schemeClr val="bg1"/>
                </a:solidFill>
                <a:latin typeface="Sofia Pro Bold" panose="020B0000000000000000" pitchFamily="34" charset="0"/>
                <a:ea typeface="Calibri" panose="020F0502020204030204" pitchFamily="34" charset="0"/>
              </a:rPr>
            </a:br>
            <a:r>
              <a:rPr lang="en-AU">
                <a:solidFill>
                  <a:schemeClr val="bg1"/>
                </a:solidFill>
                <a:latin typeface="Sofia Pro Bold" panose="020B0000000000000000" pitchFamily="34" charset="0"/>
                <a:ea typeface="Calibri" panose="020F0502020204030204" pitchFamily="34" charset="0"/>
              </a:rPr>
              <a:t>(testing “addiction” in normal life)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>
              <a:solidFill>
                <a:schemeClr val="bg1"/>
              </a:solidFill>
              <a:latin typeface="Sofia Pro Bold" panose="020B0000000000000000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  <a:latin typeface="Sofia Pro Bold" panose="020B0000000000000000" pitchFamily="34" charset="0"/>
                <a:ea typeface="Calibri" panose="020F0502020204030204" pitchFamily="34" charset="0"/>
              </a:rPr>
              <a:t>Behaviour of Young Novice Drivers Scale</a:t>
            </a:r>
            <a:br>
              <a:rPr lang="en-AU">
                <a:solidFill>
                  <a:schemeClr val="bg1"/>
                </a:solidFill>
                <a:latin typeface="Sofia Pro Bold" panose="020B0000000000000000" pitchFamily="34" charset="0"/>
                <a:ea typeface="Calibri" panose="020F0502020204030204" pitchFamily="34" charset="0"/>
              </a:rPr>
            </a:br>
            <a:r>
              <a:rPr lang="en-AU">
                <a:solidFill>
                  <a:schemeClr val="bg1"/>
                </a:solidFill>
                <a:latin typeface="Sofia Pro Bold" panose="020B0000000000000000" pitchFamily="34" charset="0"/>
                <a:ea typeface="Calibri" panose="020F0502020204030204" pitchFamily="34" charset="0"/>
              </a:rPr>
              <a:t>(testing risk taking on road)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>
              <a:solidFill>
                <a:schemeClr val="bg1"/>
              </a:solidFill>
              <a:latin typeface="Sofia Pro Bold" panose="020B0000000000000000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  <a:latin typeface="Sofia Pro Bold" panose="020B0000000000000000" pitchFamily="34" charset="0"/>
                <a:ea typeface="Calibri" panose="020F0502020204030204" pitchFamily="34" charset="0"/>
              </a:rPr>
              <a:t>Strategies used and found successful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>
              <a:solidFill>
                <a:schemeClr val="bg1"/>
              </a:solidFill>
              <a:latin typeface="Sofia Pro Bold" panose="020B0000000000000000" pitchFamily="34" charset="0"/>
              <a:ea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AU">
              <a:solidFill>
                <a:schemeClr val="bg1"/>
              </a:solidFill>
              <a:latin typeface="Sofia Pro Bold" panose="020B0000000000000000" pitchFamily="34" charset="0"/>
              <a:ea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BAC333-5D81-4CFA-98E0-F17305CFBF37}"/>
              </a:ext>
            </a:extLst>
          </p:cNvPr>
          <p:cNvSpPr txBox="1"/>
          <p:nvPr/>
        </p:nvSpPr>
        <p:spPr>
          <a:xfrm>
            <a:off x="568304" y="322217"/>
            <a:ext cx="7614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Sofia Pro" panose="00000500000000000000" pitchFamily="50" charset="0"/>
              </a:rPr>
              <a:t>Theory, structure and analysis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F6A728-B5F1-4BB9-93C2-FDEC03000CCE}"/>
              </a:ext>
            </a:extLst>
          </p:cNvPr>
          <p:cNvSpPr/>
          <p:nvPr/>
        </p:nvSpPr>
        <p:spPr>
          <a:xfrm>
            <a:off x="652861" y="967556"/>
            <a:ext cx="2638979" cy="3693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Sofia Pro" panose="00000500000000000000" pitchFamily="50" charset="0"/>
              </a:rPr>
              <a:t>RESEARCH METHODS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61AEE4-140A-4F7B-85D1-D423D3B80F30}"/>
              </a:ext>
            </a:extLst>
          </p:cNvPr>
          <p:cNvSpPr/>
          <p:nvPr/>
        </p:nvSpPr>
        <p:spPr>
          <a:xfrm>
            <a:off x="1082068" y="3780936"/>
            <a:ext cx="4368800" cy="147732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/>
            <a:r>
              <a:rPr lang="en-AU">
                <a:solidFill>
                  <a:schemeClr val="accent1"/>
                </a:solidFill>
                <a:latin typeface="Sofia Pro Bold" panose="020B0000000000000000" pitchFamily="34" charset="0"/>
                <a:ea typeface="Calibri" panose="020F0502020204030204" pitchFamily="34" charset="0"/>
              </a:rPr>
              <a:t>ANALYSIS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  <a:latin typeface="Sofia Pro Bold" panose="020B0000000000000000" pitchFamily="34" charset="0"/>
                <a:ea typeface="Calibri" panose="020F0502020204030204" pitchFamily="34" charset="0"/>
              </a:rPr>
              <a:t>Frequency distributions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  <a:latin typeface="Sofia Pro Bold" panose="020B0000000000000000" pitchFamily="34" charset="0"/>
                <a:ea typeface="Calibri" panose="020F0502020204030204" pitchFamily="34" charset="0"/>
              </a:rPr>
              <a:t>Regression analyses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  <a:latin typeface="Sofia Pro Bold" panose="020B0000000000000000" pitchFamily="34" charset="0"/>
                <a:ea typeface="Calibri" panose="020F0502020204030204" pitchFamily="34" charset="0"/>
              </a:rPr>
              <a:t>Multi-variate analyses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>
                <a:solidFill>
                  <a:schemeClr val="bg1"/>
                </a:solidFill>
                <a:latin typeface="Sofia Pro Bold" panose="020B0000000000000000" pitchFamily="34" charset="0"/>
                <a:ea typeface="Calibri" panose="020F0502020204030204" pitchFamily="34" charset="0"/>
              </a:rPr>
              <a:t>Thematic analyses</a:t>
            </a:r>
          </a:p>
        </p:txBody>
      </p:sp>
    </p:spTree>
    <p:extLst>
      <p:ext uri="{BB962C8B-B14F-4D97-AF65-F5344CB8AC3E}">
        <p14:creationId xmlns:p14="http://schemas.microsoft.com/office/powerpoint/2010/main" val="11910977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21B7D77-AE58-4432-8D86-821FBA88ED56}"/>
              </a:ext>
            </a:extLst>
          </p:cNvPr>
          <p:cNvSpPr txBox="1"/>
          <p:nvPr/>
        </p:nvSpPr>
        <p:spPr>
          <a:xfrm>
            <a:off x="568303" y="967342"/>
            <a:ext cx="9165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C000"/>
                </a:solidFill>
                <a:latin typeface="Sofia Pro" panose="00000500000000000000" pitchFamily="50" charset="0"/>
              </a:rPr>
              <a:t>How</a:t>
            </a:r>
            <a:r>
              <a:rPr lang="en-US" sz="3600">
                <a:solidFill>
                  <a:schemeClr val="bg1"/>
                </a:solidFill>
                <a:latin typeface="Sofia Pro" panose="00000500000000000000" pitchFamily="50" charset="0"/>
              </a:rPr>
              <a:t> are young drivers using their phone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D1168B-56C8-41E8-BD38-19F4D30B4DA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61" y="6044591"/>
            <a:ext cx="1116946" cy="4911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A40D52B-68CF-406C-B4B0-0213C998D510}"/>
              </a:ext>
            </a:extLst>
          </p:cNvPr>
          <p:cNvSpPr/>
          <p:nvPr/>
        </p:nvSpPr>
        <p:spPr>
          <a:xfrm>
            <a:off x="2494629" y="3806805"/>
            <a:ext cx="1069910" cy="37944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Sofia Pro" panose="00000500000000000000" pitchFamily="50" charset="0"/>
              </a:rPr>
              <a:t>46%</a:t>
            </a:r>
            <a:endParaRPr lang="en-AU"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0D358C6-695D-419D-9F81-CAEAA2B36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494629" y="2202735"/>
            <a:ext cx="948880" cy="139541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8DD6FDE-A45C-47CC-AFFD-907BC10E0DFC}"/>
              </a:ext>
            </a:extLst>
          </p:cNvPr>
          <p:cNvSpPr/>
          <p:nvPr/>
        </p:nvSpPr>
        <p:spPr>
          <a:xfrm>
            <a:off x="4533276" y="3816050"/>
            <a:ext cx="1069910" cy="37944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Sofia Pro" panose="00000500000000000000" pitchFamily="50" charset="0"/>
              </a:rPr>
              <a:t>46%</a:t>
            </a:r>
            <a:endParaRPr lang="en-AU"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62399B-D783-4958-981A-36E83C6C65B3}"/>
              </a:ext>
            </a:extLst>
          </p:cNvPr>
          <p:cNvSpPr/>
          <p:nvPr/>
        </p:nvSpPr>
        <p:spPr>
          <a:xfrm>
            <a:off x="6571923" y="3806803"/>
            <a:ext cx="1069910" cy="37944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Sofia Pro" panose="00000500000000000000" pitchFamily="50" charset="0"/>
              </a:rPr>
              <a:t>31%</a:t>
            </a:r>
            <a:endParaRPr lang="en-AU"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F12F94-F2DE-4C40-BBC2-E2703CDCE18C}"/>
              </a:ext>
            </a:extLst>
          </p:cNvPr>
          <p:cNvSpPr/>
          <p:nvPr/>
        </p:nvSpPr>
        <p:spPr>
          <a:xfrm>
            <a:off x="8610570" y="3806802"/>
            <a:ext cx="1069910" cy="37944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Sofia Pro" panose="00000500000000000000" pitchFamily="50" charset="0"/>
              </a:rPr>
              <a:t>42%</a:t>
            </a:r>
            <a:endParaRPr lang="en-AU"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0267F287-57CA-4A40-8738-C7F493CA4C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536260" y="2295639"/>
            <a:ext cx="1218529" cy="121406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7A112D5-087F-4BF1-9C31-D63ACDEF0F4D}"/>
              </a:ext>
            </a:extLst>
          </p:cNvPr>
          <p:cNvSpPr/>
          <p:nvPr/>
        </p:nvSpPr>
        <p:spPr>
          <a:xfrm>
            <a:off x="4322673" y="4339421"/>
            <a:ext cx="14911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1200">
                <a:solidFill>
                  <a:schemeClr val="bg1"/>
                </a:solidFill>
                <a:latin typeface="Sofia Pro" panose="00000500000000000000" pitchFamily="50" charset="0"/>
              </a:rPr>
              <a:t>Looked at phone</a:t>
            </a:r>
            <a:br>
              <a:rPr lang="en-AU" sz="1200">
                <a:solidFill>
                  <a:schemeClr val="bg1"/>
                </a:solidFill>
                <a:latin typeface="Sofia Pro" panose="00000500000000000000" pitchFamily="50" charset="0"/>
              </a:rPr>
            </a:br>
            <a:r>
              <a:rPr lang="en-AU" sz="1200">
                <a:solidFill>
                  <a:schemeClr val="bg1"/>
                </a:solidFill>
                <a:latin typeface="Sofia Pro" panose="00000500000000000000" pitchFamily="50" charset="0"/>
              </a:rPr>
              <a:t>while in the cradle</a:t>
            </a:r>
            <a:endParaRPr lang="en-AU" sz="1200">
              <a:latin typeface="Sofia Pro" panose="00000500000000000000" pitchFamily="50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553DB1-DAFA-4702-B275-F4F49C6EB654}"/>
              </a:ext>
            </a:extLst>
          </p:cNvPr>
          <p:cNvSpPr/>
          <p:nvPr/>
        </p:nvSpPr>
        <p:spPr>
          <a:xfrm>
            <a:off x="8323394" y="4339421"/>
            <a:ext cx="16442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200">
                <a:solidFill>
                  <a:schemeClr val="bg1"/>
                </a:solidFill>
                <a:latin typeface="Sofia Pro" panose="00000500000000000000" pitchFamily="50" charset="0"/>
              </a:rPr>
              <a:t>Vehicle controls (steering wheel)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6A97CCC-7BEE-4068-B8AE-BAC22E74C2F9}"/>
              </a:ext>
            </a:extLst>
          </p:cNvPr>
          <p:cNvSpPr/>
          <p:nvPr/>
        </p:nvSpPr>
        <p:spPr>
          <a:xfrm>
            <a:off x="6198617" y="4341227"/>
            <a:ext cx="18165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200">
                <a:solidFill>
                  <a:schemeClr val="bg1"/>
                </a:solidFill>
                <a:latin typeface="Sofia Pro" panose="00000500000000000000" pitchFamily="50" charset="0"/>
              </a:rPr>
              <a:t>Used voice commands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3E7E94C-F214-4615-BCCE-50A70FE4F847}"/>
              </a:ext>
            </a:extLst>
          </p:cNvPr>
          <p:cNvSpPr/>
          <p:nvPr/>
        </p:nvSpPr>
        <p:spPr>
          <a:xfrm>
            <a:off x="2332735" y="4339422"/>
            <a:ext cx="1399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1200">
                <a:solidFill>
                  <a:schemeClr val="bg1"/>
                </a:solidFill>
                <a:latin typeface="Sofia Pro" panose="00000500000000000000" pitchFamily="50" charset="0"/>
              </a:rPr>
              <a:t>Looked at phone</a:t>
            </a:r>
            <a:br>
              <a:rPr lang="en-AU" sz="1200">
                <a:solidFill>
                  <a:schemeClr val="bg1"/>
                </a:solidFill>
                <a:latin typeface="Sofia Pro" panose="00000500000000000000" pitchFamily="50" charset="0"/>
              </a:rPr>
            </a:br>
            <a:r>
              <a:rPr lang="en-AU" sz="1200">
                <a:solidFill>
                  <a:schemeClr val="bg1"/>
                </a:solidFill>
                <a:latin typeface="Sofia Pro" panose="00000500000000000000" pitchFamily="50" charset="0"/>
              </a:rPr>
              <a:t>while in the hand</a:t>
            </a:r>
            <a:endParaRPr lang="en-AU" sz="1200">
              <a:latin typeface="Sofia Pro" panose="00000500000000000000" pitchFamily="50" charset="0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0E3FA96D-C271-468E-8FFC-9D10781116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714676" y="2202735"/>
            <a:ext cx="707109" cy="139541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5CF8119D-D183-4FAE-929F-9B5C6172DB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497613" y="2291176"/>
            <a:ext cx="1218529" cy="121852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5426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21B7D77-AE58-4432-8D86-821FBA88ED56}"/>
              </a:ext>
            </a:extLst>
          </p:cNvPr>
          <p:cNvSpPr txBox="1"/>
          <p:nvPr/>
        </p:nvSpPr>
        <p:spPr>
          <a:xfrm>
            <a:off x="568303" y="967342"/>
            <a:ext cx="9165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ofia Pro" panose="00000500000000000000" pitchFamily="50" charset="0"/>
              </a:rPr>
              <a:t>How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</a:rPr>
              <a:t> are young drivers using their phone?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D1168B-56C8-41E8-BD38-19F4D30B4DA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61" y="6044591"/>
            <a:ext cx="1116946" cy="4911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A40D52B-68CF-406C-B4B0-0213C998D510}"/>
              </a:ext>
            </a:extLst>
          </p:cNvPr>
          <p:cNvSpPr/>
          <p:nvPr/>
        </p:nvSpPr>
        <p:spPr>
          <a:xfrm>
            <a:off x="5561045" y="2711679"/>
            <a:ext cx="1069910" cy="37944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</a:rPr>
              <a:t>12.1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</a:rPr>
              <a:t>%</a:t>
            </a:r>
            <a:endParaRPr kumimoji="0" lang="en-AU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fia Pro" panose="00000500000000000000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DD6FDE-A45C-47CC-AFFD-907BC10E0DFC}"/>
              </a:ext>
            </a:extLst>
          </p:cNvPr>
          <p:cNvSpPr/>
          <p:nvPr/>
        </p:nvSpPr>
        <p:spPr>
          <a:xfrm>
            <a:off x="5561045" y="3194877"/>
            <a:ext cx="1069910" cy="37944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</a:rPr>
              <a:t>4.6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</a:rPr>
              <a:t>%</a:t>
            </a:r>
            <a:endParaRPr kumimoji="0" lang="en-AU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fia Pro" panose="000005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62399B-D783-4958-981A-36E83C6C65B3}"/>
              </a:ext>
            </a:extLst>
          </p:cNvPr>
          <p:cNvSpPr/>
          <p:nvPr/>
        </p:nvSpPr>
        <p:spPr>
          <a:xfrm>
            <a:off x="5561045" y="3705960"/>
            <a:ext cx="1069910" cy="37944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</a:rPr>
              <a:t>64.7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</a:rPr>
              <a:t>%</a:t>
            </a:r>
            <a:endParaRPr kumimoji="0" lang="en-AU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fia Pro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F12F94-F2DE-4C40-BBC2-E2703CDCE18C}"/>
              </a:ext>
            </a:extLst>
          </p:cNvPr>
          <p:cNvSpPr/>
          <p:nvPr/>
        </p:nvSpPr>
        <p:spPr>
          <a:xfrm>
            <a:off x="5561045" y="4213145"/>
            <a:ext cx="1069910" cy="37944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</a:rPr>
              <a:t>2.9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</a:rPr>
              <a:t>%</a:t>
            </a:r>
            <a:endParaRPr kumimoji="0" lang="en-AU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fia Pro" panose="00000500000000000000" pitchFamily="50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6A97CCC-7BEE-4068-B8AE-BAC22E74C2F9}"/>
              </a:ext>
            </a:extLst>
          </p:cNvPr>
          <p:cNvSpPr/>
          <p:nvPr/>
        </p:nvSpPr>
        <p:spPr>
          <a:xfrm>
            <a:off x="3537016" y="2766881"/>
            <a:ext cx="16690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</a:rPr>
              <a:t>TEXTING ONLY APPS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24FAD9-9117-46E7-8736-3F972161C47F}"/>
              </a:ext>
            </a:extLst>
          </p:cNvPr>
          <p:cNvSpPr/>
          <p:nvPr/>
        </p:nvSpPr>
        <p:spPr>
          <a:xfrm>
            <a:off x="5561045" y="4718633"/>
            <a:ext cx="1069910" cy="37944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</a:rPr>
              <a:t>33.5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</a:rPr>
              <a:t>%</a:t>
            </a:r>
            <a:endParaRPr kumimoji="0" lang="en-AU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fia Pro" panose="00000500000000000000" pitchFamily="50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D244E82-5BD1-4510-9072-EAABA3827D75}"/>
              </a:ext>
            </a:extLst>
          </p:cNvPr>
          <p:cNvSpPr/>
          <p:nvPr/>
        </p:nvSpPr>
        <p:spPr>
          <a:xfrm>
            <a:off x="1605397" y="3247176"/>
            <a:ext cx="3600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</a:rPr>
              <a:t>PICTURE OR CONTENT SHARING SOCIAL MEDIA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119C4CC-840D-4F0E-897E-081D6BA68D1C}"/>
              </a:ext>
            </a:extLst>
          </p:cNvPr>
          <p:cNvSpPr/>
          <p:nvPr/>
        </p:nvSpPr>
        <p:spPr>
          <a:xfrm>
            <a:off x="3658844" y="4261666"/>
            <a:ext cx="15472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</a:rPr>
              <a:t>VIDEO STREAMING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41B5EB7-1C9A-44C4-A22D-A386959BBB50}"/>
              </a:ext>
            </a:extLst>
          </p:cNvPr>
          <p:cNvSpPr/>
          <p:nvPr/>
        </p:nvSpPr>
        <p:spPr>
          <a:xfrm>
            <a:off x="4114097" y="3754194"/>
            <a:ext cx="10919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</a:rPr>
              <a:t>MUSIC APPS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CE531E8-09EF-4EEE-99FE-51A2A3E99904}"/>
              </a:ext>
            </a:extLst>
          </p:cNvPr>
          <p:cNvSpPr/>
          <p:nvPr/>
        </p:nvSpPr>
        <p:spPr>
          <a:xfrm>
            <a:off x="3976400" y="4778360"/>
            <a:ext cx="12105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</a:rPr>
              <a:t>DRIVING APPS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595491B-1FF5-41C3-BDCB-1C93A06D233C}"/>
              </a:ext>
            </a:extLst>
          </p:cNvPr>
          <p:cNvSpPr/>
          <p:nvPr/>
        </p:nvSpPr>
        <p:spPr>
          <a:xfrm>
            <a:off x="5519560" y="2265260"/>
            <a:ext cx="11528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</a:rPr>
              <a:t>While Moving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BF99BD2-C8AB-41E1-9D84-A4CBE467D436}"/>
              </a:ext>
            </a:extLst>
          </p:cNvPr>
          <p:cNvSpPr/>
          <p:nvPr/>
        </p:nvSpPr>
        <p:spPr>
          <a:xfrm>
            <a:off x="673277" y="1735353"/>
            <a:ext cx="3418537" cy="3693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Sofia Pro" panose="00000500000000000000" pitchFamily="50" charset="0"/>
              </a:rPr>
              <a:t>SMART PHONE APPLICATIONS</a:t>
            </a:r>
            <a:endParaRPr lang="en-AU">
              <a:ln w="28575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Sofia Pro" panose="00000500000000000000" pitchFamily="50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E1F83CE-93CA-4CCD-8C02-BA914672DE24}"/>
              </a:ext>
            </a:extLst>
          </p:cNvPr>
          <p:cNvGrpSpPr/>
          <p:nvPr/>
        </p:nvGrpSpPr>
        <p:grpSpPr>
          <a:xfrm>
            <a:off x="6945555" y="1706050"/>
            <a:ext cx="1069910" cy="3392028"/>
            <a:chOff x="6945555" y="1706050"/>
            <a:chExt cx="1069910" cy="3392028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063FEC5-A429-4DFB-BD6C-AC57017A2A60}"/>
                </a:ext>
              </a:extLst>
            </p:cNvPr>
            <p:cNvSpPr/>
            <p:nvPr/>
          </p:nvSpPr>
          <p:spPr>
            <a:xfrm>
              <a:off x="6945555" y="2711679"/>
              <a:ext cx="1069910" cy="37944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ofia Pro" panose="00000500000000000000" pitchFamily="50" charset="0"/>
                </a:rPr>
                <a:t>31.2</a:t>
              </a: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ofia Pro" panose="00000500000000000000" pitchFamily="50" charset="0"/>
                </a:rPr>
                <a:t>%</a:t>
              </a:r>
              <a:endParaRPr kumimoji="0" lang="en-AU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fia Pro" panose="00000500000000000000" pitchFamily="50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8635329-CC29-4EF7-8C44-49DD3C81D162}"/>
                </a:ext>
              </a:extLst>
            </p:cNvPr>
            <p:cNvSpPr/>
            <p:nvPr/>
          </p:nvSpPr>
          <p:spPr>
            <a:xfrm>
              <a:off x="6945555" y="3194877"/>
              <a:ext cx="1069910" cy="37944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fia Pro" panose="00000500000000000000" pitchFamily="50" charset="0"/>
                </a:rPr>
                <a:t>12.1</a:t>
              </a: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fia Pro" panose="00000500000000000000" pitchFamily="50" charset="0"/>
                </a:rPr>
                <a:t>%</a:t>
              </a:r>
              <a:endParaRPr kumimoji="0" lang="en-AU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75B25F5-E5D4-49ED-B3B5-B1BE8B0397C4}"/>
                </a:ext>
              </a:extLst>
            </p:cNvPr>
            <p:cNvSpPr/>
            <p:nvPr/>
          </p:nvSpPr>
          <p:spPr>
            <a:xfrm>
              <a:off x="6945555" y="3705960"/>
              <a:ext cx="1069910" cy="37944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ofia Pro" panose="00000500000000000000" pitchFamily="50" charset="0"/>
                </a:rPr>
                <a:t>75.1</a:t>
              </a: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ofia Pro" panose="00000500000000000000" pitchFamily="50" charset="0"/>
                </a:rPr>
                <a:t>%</a:t>
              </a:r>
              <a:endParaRPr kumimoji="0" lang="en-AU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fia Pro" panose="00000500000000000000" pitchFamily="50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7A2CAE7-D927-4D95-9A45-815E5C742971}"/>
                </a:ext>
              </a:extLst>
            </p:cNvPr>
            <p:cNvSpPr/>
            <p:nvPr/>
          </p:nvSpPr>
          <p:spPr>
            <a:xfrm>
              <a:off x="6945555" y="4213145"/>
              <a:ext cx="1069910" cy="37944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fia Pro" panose="00000500000000000000" pitchFamily="50" charset="0"/>
                </a:rPr>
                <a:t>3.5</a:t>
              </a: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fia Pro" panose="00000500000000000000" pitchFamily="50" charset="0"/>
                </a:rPr>
                <a:t>%</a:t>
              </a:r>
              <a:endParaRPr kumimoji="0" lang="en-AU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F20CF41-66B3-4BAC-A290-14E7FB519536}"/>
                </a:ext>
              </a:extLst>
            </p:cNvPr>
            <p:cNvSpPr/>
            <p:nvPr/>
          </p:nvSpPr>
          <p:spPr>
            <a:xfrm>
              <a:off x="6945555" y="4718633"/>
              <a:ext cx="1069910" cy="37944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ofia Pro" panose="00000500000000000000" pitchFamily="50" charset="0"/>
                </a:rPr>
                <a:t>38.2</a:t>
              </a: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ofia Pro" panose="00000500000000000000" pitchFamily="50" charset="0"/>
                </a:rPr>
                <a:t>%</a:t>
              </a:r>
              <a:endParaRPr kumimoji="0" lang="en-AU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fia Pro" panose="00000500000000000000" pitchFamily="50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A7B1FBB-2A6C-4BF1-8635-F9BC7246E71D}"/>
                </a:ext>
              </a:extLst>
            </p:cNvPr>
            <p:cNvSpPr/>
            <p:nvPr/>
          </p:nvSpPr>
          <p:spPr>
            <a:xfrm>
              <a:off x="7006662" y="2267760"/>
              <a:ext cx="94769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fia Pro" panose="00000500000000000000" pitchFamily="50" charset="0"/>
                </a:rPr>
                <a:t>Stop/Start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7FF55FC-398D-4640-BBAB-3D6CD9CBF6B5}"/>
                </a:ext>
              </a:extLst>
            </p:cNvPr>
            <p:cNvSpPr/>
            <p:nvPr/>
          </p:nvSpPr>
          <p:spPr>
            <a:xfrm>
              <a:off x="6995586" y="3225349"/>
              <a:ext cx="958771" cy="31849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n>
                  <a:solidFill>
                    <a:srgbClr val="FF0000"/>
                  </a:solidFill>
                </a:ln>
                <a:noFill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816DDE7-6F34-4782-8EE0-BC9F98F463C1}"/>
                </a:ext>
              </a:extLst>
            </p:cNvPr>
            <p:cNvSpPr/>
            <p:nvPr/>
          </p:nvSpPr>
          <p:spPr>
            <a:xfrm>
              <a:off x="6995586" y="2742151"/>
              <a:ext cx="958771" cy="31849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n>
                  <a:solidFill>
                    <a:srgbClr val="FF0000"/>
                  </a:solidFill>
                </a:ln>
                <a:noFill/>
              </a:endParaRPr>
            </a:p>
          </p:txBody>
        </p:sp>
        <p:pic>
          <p:nvPicPr>
            <p:cNvPr id="27" name="Graphic 26" descr="Traffic light">
              <a:extLst>
                <a:ext uri="{FF2B5EF4-FFF2-40B4-BE49-F238E27FC236}">
                  <a16:creationId xmlns:a16="http://schemas.microsoft.com/office/drawing/2014/main" id="{35770B02-F5E1-4D14-A07F-BE72B55B1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183647" y="1706050"/>
              <a:ext cx="593724" cy="593724"/>
            </a:xfrm>
            <a:prstGeom prst="rect">
              <a:avLst/>
            </a:prstGeom>
          </p:spPr>
        </p:pic>
      </p:grpSp>
      <p:pic>
        <p:nvPicPr>
          <p:cNvPr id="38" name="Graphic 37" descr="Car">
            <a:extLst>
              <a:ext uri="{FF2B5EF4-FFF2-40B4-BE49-F238E27FC236}">
                <a16:creationId xmlns:a16="http://schemas.microsoft.com/office/drawing/2014/main" id="{0BE8DFD2-B3D4-408E-A62A-8B5C8138CB9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5771469" y="1745311"/>
            <a:ext cx="649062" cy="65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6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21B7D77-AE58-4432-8D86-821FBA88ED56}"/>
              </a:ext>
            </a:extLst>
          </p:cNvPr>
          <p:cNvSpPr txBox="1"/>
          <p:nvPr/>
        </p:nvSpPr>
        <p:spPr>
          <a:xfrm>
            <a:off x="568303" y="967342"/>
            <a:ext cx="9165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C000"/>
                </a:solidFill>
                <a:latin typeface="Sofia Pro" panose="00000500000000000000" pitchFamily="50" charset="0"/>
              </a:rPr>
              <a:t>How</a:t>
            </a:r>
            <a:r>
              <a:rPr lang="en-US" sz="3600">
                <a:solidFill>
                  <a:schemeClr val="bg1"/>
                </a:solidFill>
                <a:latin typeface="Sofia Pro" panose="00000500000000000000" pitchFamily="50" charset="0"/>
              </a:rPr>
              <a:t> are young drivers using their phone?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D1168B-56C8-41E8-BD38-19F4D30B4DA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61" y="6044591"/>
            <a:ext cx="1116946" cy="4911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A40D52B-68CF-406C-B4B0-0213C998D510}"/>
              </a:ext>
            </a:extLst>
          </p:cNvPr>
          <p:cNvSpPr/>
          <p:nvPr/>
        </p:nvSpPr>
        <p:spPr>
          <a:xfrm>
            <a:off x="5561045" y="2711679"/>
            <a:ext cx="1069910" cy="37944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Sofia Pro" panose="00000500000000000000" pitchFamily="50" charset="0"/>
              </a:rPr>
              <a:t>1.1</a:t>
            </a:r>
            <a:r>
              <a:rPr lang="en-US" b="1">
                <a:solidFill>
                  <a:schemeClr val="bg1"/>
                </a:solidFill>
                <a:latin typeface="Sofia Pro" panose="00000500000000000000" pitchFamily="50" charset="0"/>
              </a:rPr>
              <a:t>%</a:t>
            </a:r>
            <a:endParaRPr lang="en-AU" b="1"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DD6FDE-A45C-47CC-AFFD-907BC10E0DFC}"/>
              </a:ext>
            </a:extLst>
          </p:cNvPr>
          <p:cNvSpPr/>
          <p:nvPr/>
        </p:nvSpPr>
        <p:spPr>
          <a:xfrm>
            <a:off x="5561045" y="3194877"/>
            <a:ext cx="1069910" cy="37944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Sofia Pro" panose="00000500000000000000" pitchFamily="50" charset="0"/>
              </a:rPr>
              <a:t>2.3</a:t>
            </a:r>
            <a:r>
              <a:rPr lang="en-US" b="1">
                <a:solidFill>
                  <a:schemeClr val="bg1"/>
                </a:solidFill>
                <a:latin typeface="Sofia Pro" panose="00000500000000000000" pitchFamily="50" charset="0"/>
              </a:rPr>
              <a:t>%</a:t>
            </a:r>
            <a:endParaRPr lang="en-AU" b="1"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62399B-D783-4958-981A-36E83C6C65B3}"/>
              </a:ext>
            </a:extLst>
          </p:cNvPr>
          <p:cNvSpPr/>
          <p:nvPr/>
        </p:nvSpPr>
        <p:spPr>
          <a:xfrm>
            <a:off x="5561045" y="3705960"/>
            <a:ext cx="1069910" cy="37944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Sofia Pro" panose="00000500000000000000" pitchFamily="50" charset="0"/>
              </a:rPr>
              <a:t>10.3</a:t>
            </a:r>
            <a:r>
              <a:rPr lang="en-US" b="1">
                <a:solidFill>
                  <a:schemeClr val="bg1"/>
                </a:solidFill>
                <a:latin typeface="Sofia Pro" panose="00000500000000000000" pitchFamily="50" charset="0"/>
              </a:rPr>
              <a:t>%</a:t>
            </a:r>
            <a:endParaRPr lang="en-AU" b="1"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F12F94-F2DE-4C40-BBC2-E2703CDCE18C}"/>
              </a:ext>
            </a:extLst>
          </p:cNvPr>
          <p:cNvSpPr/>
          <p:nvPr/>
        </p:nvSpPr>
        <p:spPr>
          <a:xfrm>
            <a:off x="5561045" y="4213145"/>
            <a:ext cx="1069910" cy="37944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Sofia Pro" panose="00000500000000000000" pitchFamily="50" charset="0"/>
              </a:rPr>
              <a:t>2.9</a:t>
            </a:r>
            <a:r>
              <a:rPr lang="en-US" b="1">
                <a:solidFill>
                  <a:schemeClr val="bg1"/>
                </a:solidFill>
                <a:latin typeface="Sofia Pro" panose="00000500000000000000" pitchFamily="50" charset="0"/>
              </a:rPr>
              <a:t>%</a:t>
            </a:r>
            <a:endParaRPr lang="en-AU" b="1"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6A97CCC-7BEE-4068-B8AE-BAC22E74C2F9}"/>
              </a:ext>
            </a:extLst>
          </p:cNvPr>
          <p:cNvSpPr/>
          <p:nvPr/>
        </p:nvSpPr>
        <p:spPr>
          <a:xfrm>
            <a:off x="2910805" y="2766881"/>
            <a:ext cx="25314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AU" sz="1200">
                <a:solidFill>
                  <a:schemeClr val="bg1"/>
                </a:solidFill>
                <a:latin typeface="Sofia Pro" panose="00000500000000000000" pitchFamily="50" charset="0"/>
              </a:rPr>
              <a:t>CREATED A SOCIAL MEDIA POST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24FAD9-9117-46E7-8736-3F972161C47F}"/>
              </a:ext>
            </a:extLst>
          </p:cNvPr>
          <p:cNvSpPr/>
          <p:nvPr/>
        </p:nvSpPr>
        <p:spPr>
          <a:xfrm>
            <a:off x="5561045" y="4718633"/>
            <a:ext cx="1069910" cy="37944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Sofia Pro" panose="00000500000000000000" pitchFamily="50" charset="0"/>
              </a:rPr>
              <a:t>1.1</a:t>
            </a:r>
            <a:r>
              <a:rPr lang="en-US" b="1">
                <a:solidFill>
                  <a:schemeClr val="bg1"/>
                </a:solidFill>
                <a:latin typeface="Sofia Pro" panose="00000500000000000000" pitchFamily="50" charset="0"/>
              </a:rPr>
              <a:t>%</a:t>
            </a:r>
            <a:endParaRPr lang="en-AU" b="1"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D244E82-5BD1-4510-9072-EAABA3827D75}"/>
              </a:ext>
            </a:extLst>
          </p:cNvPr>
          <p:cNvSpPr/>
          <p:nvPr/>
        </p:nvSpPr>
        <p:spPr>
          <a:xfrm>
            <a:off x="2171820" y="3240826"/>
            <a:ext cx="32704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AU" sz="1200">
                <a:solidFill>
                  <a:schemeClr val="bg1"/>
                </a:solidFill>
                <a:latin typeface="Sofia Pro" panose="00000500000000000000" pitchFamily="50" charset="0"/>
              </a:rPr>
              <a:t>SCROLLED THROUGH A SOCIAL NEWSFEED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191914A-1675-4D15-A93A-80FB8329BE37}"/>
              </a:ext>
            </a:extLst>
          </p:cNvPr>
          <p:cNvSpPr/>
          <p:nvPr/>
        </p:nvSpPr>
        <p:spPr>
          <a:xfrm>
            <a:off x="5561045" y="5224121"/>
            <a:ext cx="1069910" cy="37944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Sofia Pro" panose="00000500000000000000" pitchFamily="50" charset="0"/>
              </a:rPr>
              <a:t>7.5%</a:t>
            </a:r>
            <a:endParaRPr lang="en-AU"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119C4CC-840D-4F0E-897E-081D6BA68D1C}"/>
              </a:ext>
            </a:extLst>
          </p:cNvPr>
          <p:cNvSpPr/>
          <p:nvPr/>
        </p:nvSpPr>
        <p:spPr>
          <a:xfrm>
            <a:off x="2668751" y="4255316"/>
            <a:ext cx="27735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AU" sz="1200">
                <a:solidFill>
                  <a:schemeClr val="bg1"/>
                </a:solidFill>
                <a:latin typeface="Sofia Pro" panose="00000500000000000000" pitchFamily="50" charset="0"/>
              </a:rPr>
              <a:t>PARTICIPATED IN A CHAT VIA VIDEO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41B5EB7-1C9A-44C4-A22D-A386959BBB50}"/>
              </a:ext>
            </a:extLst>
          </p:cNvPr>
          <p:cNvSpPr/>
          <p:nvPr/>
        </p:nvSpPr>
        <p:spPr>
          <a:xfrm>
            <a:off x="3433384" y="3747844"/>
            <a:ext cx="20088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AU" sz="1200">
                <a:solidFill>
                  <a:schemeClr val="bg1"/>
                </a:solidFill>
                <a:latin typeface="Sofia Pro" panose="00000500000000000000" pitchFamily="50" charset="0"/>
              </a:rPr>
              <a:t>PARTICIPATED IN A CHAT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CE531E8-09EF-4EEE-99FE-51A2A3E99904}"/>
              </a:ext>
            </a:extLst>
          </p:cNvPr>
          <p:cNvSpPr/>
          <p:nvPr/>
        </p:nvSpPr>
        <p:spPr>
          <a:xfrm>
            <a:off x="3938329" y="4772010"/>
            <a:ext cx="15039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AU" sz="1200">
                <a:solidFill>
                  <a:schemeClr val="bg1"/>
                </a:solidFill>
                <a:latin typeface="Sofia Pro" panose="00000500000000000000" pitchFamily="50" charset="0"/>
              </a:rPr>
              <a:t>WATCHED VIDEOS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B251B26-0142-4A83-BE53-1BB6AB6DF907}"/>
              </a:ext>
            </a:extLst>
          </p:cNvPr>
          <p:cNvSpPr/>
          <p:nvPr/>
        </p:nvSpPr>
        <p:spPr>
          <a:xfrm>
            <a:off x="2905995" y="5288704"/>
            <a:ext cx="25362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AU" sz="1200">
                <a:solidFill>
                  <a:schemeClr val="bg1"/>
                </a:solidFill>
                <a:latin typeface="Sofia Pro" panose="00000500000000000000" pitchFamily="50" charset="0"/>
              </a:rPr>
              <a:t>USED A PHOTO MESSAGING APP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595491B-1FF5-41C3-BDCB-1C93A06D233C}"/>
              </a:ext>
            </a:extLst>
          </p:cNvPr>
          <p:cNvSpPr/>
          <p:nvPr/>
        </p:nvSpPr>
        <p:spPr>
          <a:xfrm>
            <a:off x="5519560" y="2265260"/>
            <a:ext cx="11528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200">
                <a:solidFill>
                  <a:schemeClr val="bg1"/>
                </a:solidFill>
                <a:latin typeface="Sofia Pro" panose="00000500000000000000" pitchFamily="50" charset="0"/>
              </a:rPr>
              <a:t>While Moving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A5CBABD-DBE4-4290-96E7-60D679B9C63B}"/>
              </a:ext>
            </a:extLst>
          </p:cNvPr>
          <p:cNvSpPr/>
          <p:nvPr/>
        </p:nvSpPr>
        <p:spPr>
          <a:xfrm>
            <a:off x="673278" y="1735353"/>
            <a:ext cx="3092272" cy="3693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Sofia Pro" panose="00000500000000000000" pitchFamily="50" charset="0"/>
              </a:rPr>
              <a:t>SMART PHONE FUNCTIONS</a:t>
            </a:r>
            <a:endParaRPr lang="en-AU">
              <a:ln w="28575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Sofia Pro" panose="00000500000000000000" pitchFamily="50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CCB806D-6434-425B-B54E-3D7968909B40}"/>
              </a:ext>
            </a:extLst>
          </p:cNvPr>
          <p:cNvGrpSpPr/>
          <p:nvPr/>
        </p:nvGrpSpPr>
        <p:grpSpPr>
          <a:xfrm>
            <a:off x="6945555" y="1706050"/>
            <a:ext cx="1069910" cy="3897516"/>
            <a:chOff x="6945555" y="1706050"/>
            <a:chExt cx="1069910" cy="389751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7958BDA-CD43-475F-B292-298A87B595D3}"/>
                </a:ext>
              </a:extLst>
            </p:cNvPr>
            <p:cNvGrpSpPr/>
            <p:nvPr/>
          </p:nvGrpSpPr>
          <p:grpSpPr>
            <a:xfrm>
              <a:off x="6945555" y="2267760"/>
              <a:ext cx="1069910" cy="3335806"/>
              <a:chOff x="6945555" y="2267760"/>
              <a:chExt cx="1069910" cy="3335806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063FEC5-A429-4DFB-BD6C-AC57017A2A60}"/>
                  </a:ext>
                </a:extLst>
              </p:cNvPr>
              <p:cNvSpPr/>
              <p:nvPr/>
            </p:nvSpPr>
            <p:spPr>
              <a:xfrm>
                <a:off x="6945555" y="2711679"/>
                <a:ext cx="1069910" cy="379445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bg1"/>
                    </a:solidFill>
                    <a:latin typeface="Sofia Pro" panose="00000500000000000000" pitchFamily="50" charset="0"/>
                  </a:rPr>
                  <a:t>2.3</a:t>
                </a:r>
                <a:r>
                  <a:rPr lang="en-US" b="1">
                    <a:solidFill>
                      <a:schemeClr val="bg1"/>
                    </a:solidFill>
                    <a:latin typeface="Sofia Pro" panose="00000500000000000000" pitchFamily="50" charset="0"/>
                  </a:rPr>
                  <a:t>%</a:t>
                </a:r>
                <a:endParaRPr lang="en-AU" b="1">
                  <a:solidFill>
                    <a:schemeClr val="bg1"/>
                  </a:solidFill>
                  <a:latin typeface="Sofia Pro" panose="00000500000000000000" pitchFamily="50" charset="0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8635329-CC29-4EF7-8C44-49DD3C81D162}"/>
                  </a:ext>
                </a:extLst>
              </p:cNvPr>
              <p:cNvSpPr/>
              <p:nvPr/>
            </p:nvSpPr>
            <p:spPr>
              <a:xfrm>
                <a:off x="6945555" y="3194877"/>
                <a:ext cx="1069910" cy="379445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bg1"/>
                    </a:solidFill>
                    <a:latin typeface="Sofia Pro" panose="00000500000000000000" pitchFamily="50" charset="0"/>
                  </a:rPr>
                  <a:t>4.6%</a:t>
                </a:r>
                <a:endParaRPr lang="en-AU">
                  <a:solidFill>
                    <a:schemeClr val="bg1"/>
                  </a:solidFill>
                  <a:latin typeface="Sofia Pro" panose="00000500000000000000" pitchFamily="50" charset="0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975B25F5-E5D4-49ED-B3B5-B1BE8B0397C4}"/>
                  </a:ext>
                </a:extLst>
              </p:cNvPr>
              <p:cNvSpPr/>
              <p:nvPr/>
            </p:nvSpPr>
            <p:spPr>
              <a:xfrm>
                <a:off x="6945555" y="3705960"/>
                <a:ext cx="1069910" cy="379445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bg1"/>
                    </a:solidFill>
                    <a:latin typeface="Sofia Pro" panose="00000500000000000000" pitchFamily="50" charset="0"/>
                  </a:rPr>
                  <a:t>24.1</a:t>
                </a:r>
                <a:r>
                  <a:rPr lang="en-US" b="1">
                    <a:solidFill>
                      <a:schemeClr val="bg1"/>
                    </a:solidFill>
                    <a:latin typeface="Sofia Pro" panose="00000500000000000000" pitchFamily="50" charset="0"/>
                  </a:rPr>
                  <a:t>%</a:t>
                </a:r>
                <a:endParaRPr lang="en-AU" b="1">
                  <a:solidFill>
                    <a:schemeClr val="bg1"/>
                  </a:solidFill>
                  <a:latin typeface="Sofia Pro" panose="00000500000000000000" pitchFamily="50" charset="0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7A2CAE7-D927-4D95-9A45-815E5C742971}"/>
                  </a:ext>
                </a:extLst>
              </p:cNvPr>
              <p:cNvSpPr/>
              <p:nvPr/>
            </p:nvSpPr>
            <p:spPr>
              <a:xfrm>
                <a:off x="6945555" y="4213145"/>
                <a:ext cx="1069910" cy="379445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bg1"/>
                    </a:solidFill>
                    <a:latin typeface="Sofia Pro" panose="00000500000000000000" pitchFamily="50" charset="0"/>
                  </a:rPr>
                  <a:t>2.9</a:t>
                </a:r>
                <a:r>
                  <a:rPr lang="en-US" b="1">
                    <a:solidFill>
                      <a:schemeClr val="bg1"/>
                    </a:solidFill>
                    <a:latin typeface="Sofia Pro" panose="00000500000000000000" pitchFamily="50" charset="0"/>
                  </a:rPr>
                  <a:t>%</a:t>
                </a:r>
                <a:endParaRPr lang="en-AU" b="1">
                  <a:solidFill>
                    <a:schemeClr val="bg1"/>
                  </a:solidFill>
                  <a:latin typeface="Sofia Pro" panose="00000500000000000000" pitchFamily="50" charset="0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F20CF41-66B3-4BAC-A290-14E7FB519536}"/>
                  </a:ext>
                </a:extLst>
              </p:cNvPr>
              <p:cNvSpPr/>
              <p:nvPr/>
            </p:nvSpPr>
            <p:spPr>
              <a:xfrm>
                <a:off x="6945555" y="4718633"/>
                <a:ext cx="1069910" cy="379445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bg1"/>
                    </a:solidFill>
                    <a:latin typeface="Sofia Pro" panose="00000500000000000000" pitchFamily="50" charset="0"/>
                  </a:rPr>
                  <a:t>4.0</a:t>
                </a:r>
                <a:r>
                  <a:rPr lang="en-US" b="1">
                    <a:solidFill>
                      <a:schemeClr val="bg1"/>
                    </a:solidFill>
                    <a:latin typeface="Sofia Pro" panose="00000500000000000000" pitchFamily="50" charset="0"/>
                  </a:rPr>
                  <a:t>%</a:t>
                </a:r>
                <a:endParaRPr lang="en-AU" b="1">
                  <a:solidFill>
                    <a:schemeClr val="bg1"/>
                  </a:solidFill>
                  <a:latin typeface="Sofia Pro" panose="00000500000000000000" pitchFamily="50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1A7DC711-DF96-4E43-933A-C9B6B4AFFC07}"/>
                  </a:ext>
                </a:extLst>
              </p:cNvPr>
              <p:cNvSpPr/>
              <p:nvPr/>
            </p:nvSpPr>
            <p:spPr>
              <a:xfrm>
                <a:off x="6945555" y="5224121"/>
                <a:ext cx="1069910" cy="379445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bg1"/>
                    </a:solidFill>
                    <a:latin typeface="Sofia Pro" panose="00000500000000000000" pitchFamily="50" charset="0"/>
                  </a:rPr>
                  <a:t>19.5%</a:t>
                </a:r>
                <a:endParaRPr lang="en-AU">
                  <a:solidFill>
                    <a:schemeClr val="bg1"/>
                  </a:solidFill>
                  <a:latin typeface="Sofia Pro" panose="00000500000000000000" pitchFamily="50" charset="0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7A7B1FBB-2A6C-4BF1-8635-F9BC7246E71D}"/>
                  </a:ext>
                </a:extLst>
              </p:cNvPr>
              <p:cNvSpPr/>
              <p:nvPr/>
            </p:nvSpPr>
            <p:spPr>
              <a:xfrm>
                <a:off x="7006662" y="2267760"/>
                <a:ext cx="94769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AU" sz="1200">
                    <a:solidFill>
                      <a:schemeClr val="bg1"/>
                    </a:solidFill>
                    <a:latin typeface="Sofia Pro" panose="00000500000000000000" pitchFamily="50" charset="0"/>
                  </a:rPr>
                  <a:t>Stop/Start</a:t>
                </a:r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2A36E601-6D22-4756-A47C-BA589F02C64F}"/>
                  </a:ext>
                </a:extLst>
              </p:cNvPr>
              <p:cNvSpPr/>
              <p:nvPr/>
            </p:nvSpPr>
            <p:spPr>
              <a:xfrm>
                <a:off x="7007384" y="5260492"/>
                <a:ext cx="958771" cy="318499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>
                  <a:ln>
                    <a:solidFill>
                      <a:srgbClr val="FF0000"/>
                    </a:solidFill>
                  </a:ln>
                  <a:noFill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6232FAB9-511C-48C8-A161-147E6905836D}"/>
                  </a:ext>
                </a:extLst>
              </p:cNvPr>
              <p:cNvSpPr/>
              <p:nvPr/>
            </p:nvSpPr>
            <p:spPr>
              <a:xfrm>
                <a:off x="7007384" y="3736432"/>
                <a:ext cx="958771" cy="318499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>
                  <a:ln>
                    <a:solidFill>
                      <a:srgbClr val="FF0000"/>
                    </a:solidFill>
                  </a:ln>
                  <a:noFill/>
                </a:endParaRPr>
              </a:p>
            </p:txBody>
          </p:sp>
        </p:grpSp>
        <p:pic>
          <p:nvPicPr>
            <p:cNvPr id="28" name="Graphic 27" descr="Traffic light">
              <a:extLst>
                <a:ext uri="{FF2B5EF4-FFF2-40B4-BE49-F238E27FC236}">
                  <a16:creationId xmlns:a16="http://schemas.microsoft.com/office/drawing/2014/main" id="{682111CD-D702-4F8A-8224-F51A74EE7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183647" y="1706050"/>
              <a:ext cx="593724" cy="593724"/>
            </a:xfrm>
            <a:prstGeom prst="rect">
              <a:avLst/>
            </a:prstGeom>
          </p:spPr>
        </p:pic>
      </p:grpSp>
      <p:pic>
        <p:nvPicPr>
          <p:cNvPr id="43" name="Graphic 42" descr="Car">
            <a:extLst>
              <a:ext uri="{FF2B5EF4-FFF2-40B4-BE49-F238E27FC236}">
                <a16:creationId xmlns:a16="http://schemas.microsoft.com/office/drawing/2014/main" id="{A7E6FDCE-C0BB-431D-9761-9AAD3694C1C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5771469" y="1745311"/>
            <a:ext cx="649062" cy="65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38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21B7D77-AE58-4432-8D86-821FBA88ED56}"/>
              </a:ext>
            </a:extLst>
          </p:cNvPr>
          <p:cNvSpPr txBox="1"/>
          <p:nvPr/>
        </p:nvSpPr>
        <p:spPr>
          <a:xfrm>
            <a:off x="568303" y="967342"/>
            <a:ext cx="43465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</a:rPr>
              <a:t>Young drivers are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ofia Pro" panose="00000500000000000000" pitchFamily="50" charset="0"/>
              </a:rPr>
              <a:t>trying to </a:t>
            </a:r>
            <a:r>
              <a:rPr lang="en-US" sz="3600">
                <a:solidFill>
                  <a:srgbClr val="92D050"/>
                </a:solidFill>
                <a:latin typeface="Sofia Pro" panose="00000500000000000000" pitchFamily="50" charset="0"/>
              </a:rPr>
              <a:t>reduce </a:t>
            </a:r>
            <a:r>
              <a:rPr lang="en-US" sz="3600">
                <a:solidFill>
                  <a:prstClr val="white"/>
                </a:solidFill>
                <a:latin typeface="Sofia Pro" panose="00000500000000000000" pitchFamily="50" charset="0"/>
              </a:rPr>
              <a:t>their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</a:rPr>
              <a:t>using their phone use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D1168B-56C8-41E8-BD38-19F4D30B4DA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61" y="6044591"/>
            <a:ext cx="1116946" cy="49119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5AE4287-779A-4B85-8C28-325438F81600}"/>
              </a:ext>
            </a:extLst>
          </p:cNvPr>
          <p:cNvSpPr/>
          <p:nvPr/>
        </p:nvSpPr>
        <p:spPr>
          <a:xfrm>
            <a:off x="643850" y="3704751"/>
            <a:ext cx="2376498" cy="126188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</a:rPr>
              <a:t>Only </a:t>
            </a:r>
            <a:r>
              <a:rPr kumimoji="0" lang="en-AU" sz="200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ofia Pro" panose="00000500000000000000" pitchFamily="50" charset="0"/>
              </a:rPr>
              <a:t>7%</a:t>
            </a:r>
            <a:r>
              <a:rPr kumimoji="0" lang="en-AU" sz="200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ofia Pro" panose="00000500000000000000" pitchFamily="50" charset="0"/>
              </a:rPr>
              <a:t> </a:t>
            </a:r>
            <a:r>
              <a:rPr kumimoji="0" lang="en-AU" sz="14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</a:rPr>
              <a:t>of young people indicated they have </a:t>
            </a:r>
            <a:br>
              <a:rPr kumimoji="0" lang="en-AU" sz="14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</a:rPr>
            </a:br>
            <a:r>
              <a:rPr kumimoji="0" lang="en-AU" sz="140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ofia Pro" panose="00000500000000000000" pitchFamily="50" charset="0"/>
              </a:rPr>
              <a:t>never tried </a:t>
            </a:r>
            <a:r>
              <a:rPr kumimoji="0" lang="en-AU" sz="14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</a:rPr>
              <a:t>one o</a:t>
            </a:r>
            <a:r>
              <a:rPr lang="en-AU" sz="1400">
                <a:solidFill>
                  <a:prstClr val="white"/>
                </a:solidFill>
                <a:latin typeface="Sofia Pro" panose="00000500000000000000" pitchFamily="50" charset="0"/>
              </a:rPr>
              <a:t>f the management strategies suggested by the survey.</a:t>
            </a:r>
            <a:endParaRPr kumimoji="0" lang="en-AU" sz="14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fia Pro" panose="00000500000000000000" pitchFamily="50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74C83CE-6293-41D4-A297-107F18E6B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929589" y="1929089"/>
            <a:ext cx="3208724" cy="32087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3741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21B7D77-AE58-4432-8D86-821FBA88ED56}"/>
              </a:ext>
            </a:extLst>
          </p:cNvPr>
          <p:cNvSpPr txBox="1"/>
          <p:nvPr/>
        </p:nvSpPr>
        <p:spPr>
          <a:xfrm>
            <a:off x="568303" y="967342"/>
            <a:ext cx="9165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ofia Pro" panose="00000500000000000000" pitchFamily="50" charset="0"/>
              </a:rPr>
              <a:t>What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</a:rPr>
              <a:t> are their strategies to reduce use?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D1168B-56C8-41E8-BD38-19F4D30B4DA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61" y="6044591"/>
            <a:ext cx="1116946" cy="491192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73372B9-6773-451A-86B7-2806ABAA28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3123821"/>
              </p:ext>
            </p:extLst>
          </p:nvPr>
        </p:nvGraphicFramePr>
        <p:xfrm>
          <a:off x="1539117" y="2197099"/>
          <a:ext cx="9113766" cy="3847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55655B3E-63D5-4493-8B87-E71EED22860C}"/>
              </a:ext>
            </a:extLst>
          </p:cNvPr>
          <p:cNvSpPr/>
          <p:nvPr/>
        </p:nvSpPr>
        <p:spPr>
          <a:xfrm>
            <a:off x="5308769" y="1920099"/>
            <a:ext cx="15744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ofia Pro" panose="00000500000000000000" pitchFamily="50" charset="0"/>
              </a:rPr>
              <a:t>Effective strategies</a:t>
            </a:r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Sofia Pro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98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21B7D77-AE58-4432-8D86-821FBA88ED56}"/>
              </a:ext>
            </a:extLst>
          </p:cNvPr>
          <p:cNvSpPr txBox="1"/>
          <p:nvPr/>
        </p:nvSpPr>
        <p:spPr>
          <a:xfrm>
            <a:off x="568303" y="967342"/>
            <a:ext cx="9165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ofia Pro" panose="00000500000000000000" pitchFamily="50" charset="0"/>
              </a:rPr>
              <a:t>What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</a:rPr>
              <a:t> are their strategies to reduce use?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D1168B-56C8-41E8-BD38-19F4D30B4DA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61" y="6044591"/>
            <a:ext cx="1116946" cy="491192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73372B9-6773-451A-86B7-2806ABAA28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598254"/>
              </p:ext>
            </p:extLst>
          </p:nvPr>
        </p:nvGraphicFramePr>
        <p:xfrm>
          <a:off x="1539117" y="2197099"/>
          <a:ext cx="9113766" cy="3847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55655B3E-63D5-4493-8B87-E71EED22860C}"/>
              </a:ext>
            </a:extLst>
          </p:cNvPr>
          <p:cNvSpPr/>
          <p:nvPr/>
        </p:nvSpPr>
        <p:spPr>
          <a:xfrm>
            <a:off x="4637116" y="1920099"/>
            <a:ext cx="29177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ofia Pro" panose="00000500000000000000" pitchFamily="50" charset="0"/>
              </a:rPr>
              <a:t>Effective strategies </a:t>
            </a:r>
            <a:r>
              <a:rPr kumimoji="0" lang="en-AU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</a:rPr>
              <a:t>vs </a:t>
            </a:r>
            <a:r>
              <a:rPr kumimoji="0" lang="en-AU" sz="12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LnTx/>
                <a:uFillTx/>
                <a:latin typeface="Sofia Pro" panose="00000500000000000000" pitchFamily="50" charset="0"/>
              </a:rPr>
              <a:t>Used strategies</a:t>
            </a:r>
          </a:p>
        </p:txBody>
      </p:sp>
    </p:spTree>
    <p:extLst>
      <p:ext uri="{BB962C8B-B14F-4D97-AF65-F5344CB8AC3E}">
        <p14:creationId xmlns:p14="http://schemas.microsoft.com/office/powerpoint/2010/main" val="73695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BC0F938-41ED-4CA9-9CFA-E1309879E592}"/>
              </a:ext>
            </a:extLst>
          </p:cNvPr>
          <p:cNvSpPr txBox="1"/>
          <p:nvPr/>
        </p:nvSpPr>
        <p:spPr>
          <a:xfrm>
            <a:off x="568305" y="322217"/>
            <a:ext cx="4223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Sofia Pro" panose="00000500000000000000" pitchFamily="50" charset="0"/>
              </a:rPr>
              <a:t>Premise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343C65E-14B6-4A8A-BE1F-E6A4A9889D4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61" y="6044591"/>
            <a:ext cx="1116946" cy="491192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20AB580-DE0D-4602-A9D1-1BE2162A75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863026" y="2127998"/>
            <a:ext cx="1483483" cy="2877059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5CAAE0A5-DF8B-494E-82FE-4D7208F95FDB}"/>
              </a:ext>
            </a:extLst>
          </p:cNvPr>
          <p:cNvSpPr/>
          <p:nvPr/>
        </p:nvSpPr>
        <p:spPr>
          <a:xfrm>
            <a:off x="1570669" y="1608727"/>
            <a:ext cx="20681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Sofia Pro" panose="00000500000000000000" pitchFamily="50" charset="0"/>
              </a:rPr>
              <a:t>The iPhone generation</a:t>
            </a:r>
            <a:endParaRPr lang="en-AU" sz="1400"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367D36A-447B-46CB-AB2E-0DDEFFE53FCF}"/>
              </a:ext>
            </a:extLst>
          </p:cNvPr>
          <p:cNvGrpSpPr/>
          <p:nvPr/>
        </p:nvGrpSpPr>
        <p:grpSpPr>
          <a:xfrm>
            <a:off x="5070985" y="1608728"/>
            <a:ext cx="1970411" cy="3396329"/>
            <a:chOff x="5070985" y="1608728"/>
            <a:chExt cx="1970411" cy="339632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9772010-83A6-44DC-A87B-91BF00105C37}"/>
                </a:ext>
              </a:extLst>
            </p:cNvPr>
            <p:cNvGrpSpPr/>
            <p:nvPr/>
          </p:nvGrpSpPr>
          <p:grpSpPr>
            <a:xfrm>
              <a:off x="5132035" y="2127998"/>
              <a:ext cx="1804021" cy="2877059"/>
              <a:chOff x="3822378" y="1577427"/>
              <a:chExt cx="2419285" cy="3858284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B1BEC6C4-F52A-4B57-AC4C-470C77399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49511" y="1698463"/>
                <a:ext cx="594363" cy="594363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5FF9D94D-7637-4AC8-962B-D01B3E90B4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1759" y="2333567"/>
                <a:ext cx="539022" cy="539022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D69509D0-6D90-475B-A3BC-6437D38A63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4521" y="2529761"/>
                <a:ext cx="497198" cy="497198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E75E143A-915F-4D95-80C6-3CDF020C7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8242" y="3026959"/>
                <a:ext cx="528786" cy="528786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D82C5BA1-3C51-4E5F-B4BC-E6C8125C21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88847" y="3594205"/>
                <a:ext cx="551348" cy="551348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ADF9C672-0FA4-4FB8-B3C7-A62D2ED13B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2321" y="3017004"/>
                <a:ext cx="577201" cy="577201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7F737BB2-6F02-461D-A26E-9F72FBA835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29707" y="2277347"/>
                <a:ext cx="516866" cy="516866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82FF3DFB-B9B1-42E3-8120-E760316B29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85613" y="2923345"/>
                <a:ext cx="553960" cy="553960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A8F71FD0-59C9-47AC-AAAA-F511E6705C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74438" y="3723337"/>
                <a:ext cx="531670" cy="531670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B8BDBBA9-CF10-463F-B075-C05423E6FB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74438" y="1577427"/>
                <a:ext cx="521359" cy="521359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5A501FC5-1018-43D3-B4F9-C60EDAA948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2882" y="4356168"/>
                <a:ext cx="492487" cy="492487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3FA8BF2C-A0DC-4D67-B1DE-EC231092AF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6854" y="4784784"/>
                <a:ext cx="553960" cy="553960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18597103-81C8-48E9-9556-62C77DC6AA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62951" y="4007082"/>
                <a:ext cx="545052" cy="545052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8D64B9A5-C059-47CA-B041-0FB5C4125D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2378" y="4176076"/>
                <a:ext cx="493567" cy="493567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602A7741-735D-44EA-B7E3-D3D58E7F32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1865" y="4911665"/>
                <a:ext cx="524046" cy="524046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C8D4DBD9-0660-4FC7-9DE8-6191DDB656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62593" y="2363543"/>
                <a:ext cx="479070" cy="479070"/>
              </a:xfrm>
              <a:prstGeom prst="rect">
                <a:avLst/>
              </a:prstGeom>
            </p:spPr>
          </p:pic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C85A19E-777E-447C-8D4C-D8EA678D1705}"/>
                </a:ext>
              </a:extLst>
            </p:cNvPr>
            <p:cNvSpPr/>
            <p:nvPr/>
          </p:nvSpPr>
          <p:spPr>
            <a:xfrm>
              <a:off x="5070985" y="1608728"/>
              <a:ext cx="197041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Sofia Pro" panose="00000500000000000000" pitchFamily="50" charset="0"/>
                </a:rPr>
                <a:t>Complex connectivity</a:t>
              </a:r>
              <a:endParaRPr lang="en-AU" sz="1400">
                <a:solidFill>
                  <a:schemeClr val="bg1"/>
                </a:solidFill>
                <a:latin typeface="Sofia Pro" panose="00000500000000000000" pitchFamily="50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01C6559-C80A-4C3B-8922-7510BE680803}"/>
              </a:ext>
            </a:extLst>
          </p:cNvPr>
          <p:cNvGrpSpPr/>
          <p:nvPr/>
        </p:nvGrpSpPr>
        <p:grpSpPr>
          <a:xfrm>
            <a:off x="8428845" y="1608727"/>
            <a:ext cx="1848583" cy="2973616"/>
            <a:chOff x="7693341" y="1608728"/>
            <a:chExt cx="1848583" cy="2973616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EE9DEF2-17B4-475A-81CC-E5CA893C1D03}"/>
                </a:ext>
              </a:extLst>
            </p:cNvPr>
            <p:cNvSpPr/>
            <p:nvPr/>
          </p:nvSpPr>
          <p:spPr>
            <a:xfrm>
              <a:off x="7693341" y="1608728"/>
              <a:ext cx="184858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Sofia Pro" panose="00000500000000000000" pitchFamily="50" charset="0"/>
                </a:rPr>
                <a:t>Habits formed early</a:t>
              </a:r>
              <a:endParaRPr lang="en-AU" sz="1400">
                <a:solidFill>
                  <a:schemeClr val="bg1"/>
                </a:solidFill>
                <a:latin typeface="Sofia Pro" panose="00000500000000000000" pitchFamily="50" charset="0"/>
              </a:endParaRPr>
            </a:p>
          </p:txBody>
        </p:sp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DDACB5F6-889F-4467-ADC4-ED54B9CEA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p:blipFill>
          <p:spPr>
            <a:xfrm>
              <a:off x="7802403" y="3603197"/>
              <a:ext cx="1711185" cy="979147"/>
            </a:xfrm>
            <a:prstGeom prst="rect">
              <a:avLst/>
            </a:prstGeom>
          </p:spPr>
        </p:pic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C4AF9545-EE9A-4BEE-BC96-0919F6B9E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p:blipFill>
          <p:spPr>
            <a:xfrm>
              <a:off x="7799659" y="2551267"/>
              <a:ext cx="1711185" cy="9791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785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1168B-56C8-41E8-BD38-19F4D30B4DA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61" y="6044591"/>
            <a:ext cx="1116946" cy="4911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0E91D0-A55D-4FA4-A325-A2AA3182148B}"/>
              </a:ext>
            </a:extLst>
          </p:cNvPr>
          <p:cNvSpPr txBox="1"/>
          <p:nvPr/>
        </p:nvSpPr>
        <p:spPr>
          <a:xfrm>
            <a:off x="568303" y="967342"/>
            <a:ext cx="916563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C000"/>
                </a:solidFill>
                <a:latin typeface="Sofia Pro" panose="00000500000000000000" pitchFamily="50" charset="0"/>
              </a:rPr>
              <a:t>Why</a:t>
            </a:r>
            <a:r>
              <a:rPr lang="en-US" sz="3600">
                <a:solidFill>
                  <a:schemeClr val="bg1"/>
                </a:solidFill>
                <a:latin typeface="Sofia Pro" panose="00000500000000000000" pitchFamily="50" charset="0"/>
              </a:rPr>
              <a:t> are young drivers using their phone?</a:t>
            </a:r>
          </a:p>
          <a:p>
            <a:r>
              <a:rPr lang="en-US" sz="1600">
                <a:solidFill>
                  <a:schemeClr val="bg1"/>
                </a:solidFill>
                <a:latin typeface="Sofia Pro" panose="00000500000000000000" pitchFamily="50" charset="0"/>
              </a:rPr>
              <a:t>- What we assessed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A29D0DF-DA9B-49CF-9802-2CF68723E987}"/>
              </a:ext>
            </a:extLst>
          </p:cNvPr>
          <p:cNvSpPr/>
          <p:nvPr/>
        </p:nvSpPr>
        <p:spPr>
          <a:xfrm>
            <a:off x="1333083" y="2656281"/>
            <a:ext cx="290571" cy="290571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8900000" scaled="1"/>
            <a:tileRect/>
          </a:gra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200" b="1">
              <a:ln w="28575">
                <a:noFill/>
              </a:ln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C4F9691-0811-44E3-BCE4-BD7D24A8B544}"/>
              </a:ext>
            </a:extLst>
          </p:cNvPr>
          <p:cNvSpPr/>
          <p:nvPr/>
        </p:nvSpPr>
        <p:spPr>
          <a:xfrm>
            <a:off x="1333084" y="4056433"/>
            <a:ext cx="290570" cy="290570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8900000" scaled="1"/>
            <a:tileRect/>
          </a:gra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200">
              <a:ln w="28575">
                <a:solidFill>
                  <a:schemeClr val="tx1"/>
                </a:solidFill>
              </a:ln>
              <a:latin typeface="Sofia Pro" panose="00000500000000000000" pitchFamily="50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508CDB0-F2A7-4BC5-B526-6717DDAEF67E}"/>
              </a:ext>
            </a:extLst>
          </p:cNvPr>
          <p:cNvSpPr/>
          <p:nvPr/>
        </p:nvSpPr>
        <p:spPr>
          <a:xfrm>
            <a:off x="1333083" y="4754815"/>
            <a:ext cx="290570" cy="290570"/>
          </a:xfrm>
          <a:prstGeom prst="ellipse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8900000" scaled="1"/>
            <a:tileRect/>
          </a:gra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200" b="1">
              <a:ln w="28575">
                <a:noFill/>
              </a:ln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FC27210-6F95-43B7-8D15-0D6FA2400CF6}"/>
              </a:ext>
            </a:extLst>
          </p:cNvPr>
          <p:cNvSpPr/>
          <p:nvPr/>
        </p:nvSpPr>
        <p:spPr>
          <a:xfrm>
            <a:off x="4878281" y="2670229"/>
            <a:ext cx="290570" cy="290570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 w="28575">
                <a:solidFill>
                  <a:schemeClr val="tx1"/>
                </a:solidFill>
              </a:ln>
              <a:latin typeface="Sofia Pro" panose="00000500000000000000" pitchFamily="50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0B9E718-549E-4457-9F36-84FAAF74CAD2}"/>
              </a:ext>
            </a:extLst>
          </p:cNvPr>
          <p:cNvSpPr/>
          <p:nvPr/>
        </p:nvSpPr>
        <p:spPr>
          <a:xfrm>
            <a:off x="8383306" y="2660986"/>
            <a:ext cx="290570" cy="290570"/>
          </a:xfrm>
          <a:prstGeom prst="ellipse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9442D2"/>
              </a:gs>
            </a:gsLst>
            <a:lin ang="18900000" scaled="1"/>
            <a:tileRect/>
          </a:gra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</a:ln>
              <a:latin typeface="Sofia Pro" panose="00000500000000000000" pitchFamily="50" charset="0"/>
            </a:endParaRPr>
          </a:p>
          <a:p>
            <a:pPr algn="ctr"/>
            <a:endParaRPr lang="en-AU">
              <a:ln w="28575">
                <a:solidFill>
                  <a:schemeClr val="tx1"/>
                </a:solidFill>
              </a:ln>
              <a:latin typeface="Sofia Pro" panose="00000500000000000000" pitchFamily="50" charset="0"/>
            </a:endParaRPr>
          </a:p>
          <a:p>
            <a:pPr algn="ctr"/>
            <a:endParaRPr lang="en-AU">
              <a:ln w="28575">
                <a:solidFill>
                  <a:schemeClr val="tx1"/>
                </a:solidFill>
              </a:ln>
              <a:latin typeface="Sofia Pro" panose="00000500000000000000" pitchFamily="50" charset="0"/>
            </a:endParaRPr>
          </a:p>
          <a:p>
            <a:pPr algn="ctr"/>
            <a:endParaRPr lang="en-AU">
              <a:ln w="28575">
                <a:solidFill>
                  <a:schemeClr val="tx1"/>
                </a:solidFill>
              </a:ln>
              <a:latin typeface="Sofia Pro" panose="00000500000000000000" pitchFamily="50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13B96C8-74EB-4F99-ACD9-19B21E8836A2}"/>
              </a:ext>
            </a:extLst>
          </p:cNvPr>
          <p:cNvSpPr/>
          <p:nvPr/>
        </p:nvSpPr>
        <p:spPr>
          <a:xfrm>
            <a:off x="1333083" y="3358051"/>
            <a:ext cx="290570" cy="290570"/>
          </a:xfrm>
          <a:prstGeom prst="ellipse">
            <a:avLst/>
          </a:prstGeom>
          <a:gradFill flip="none" rotWithShape="1">
            <a:gsLst>
              <a:gs pos="0">
                <a:srgbClr val="FF3300"/>
              </a:gs>
              <a:gs pos="50000">
                <a:srgbClr val="FF6600"/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8900000" scaled="1"/>
            <a:tileRect/>
          </a:gra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200" b="1">
              <a:ln w="28575">
                <a:noFill/>
              </a:ln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D9871E-F73B-4FC1-BA4E-A77352503496}"/>
              </a:ext>
            </a:extLst>
          </p:cNvPr>
          <p:cNvSpPr/>
          <p:nvPr/>
        </p:nvSpPr>
        <p:spPr>
          <a:xfrm>
            <a:off x="1726035" y="2608425"/>
            <a:ext cx="18469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Intention</a:t>
            </a:r>
            <a:r>
              <a:rPr lang="en-US" b="1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 to use</a:t>
            </a:r>
            <a:endParaRPr lang="en-AU" b="1">
              <a:ln w="28575">
                <a:noFill/>
              </a:ln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BA3751-A032-46C6-BC30-BEEA07DF5D8B}"/>
              </a:ext>
            </a:extLst>
          </p:cNvPr>
          <p:cNvSpPr/>
          <p:nvPr/>
        </p:nvSpPr>
        <p:spPr>
          <a:xfrm>
            <a:off x="4878281" y="3375295"/>
            <a:ext cx="290570" cy="290570"/>
          </a:xfrm>
          <a:prstGeom prst="ellipse">
            <a:avLst/>
          </a:prstGeom>
          <a:gradFill>
            <a:gsLst>
              <a:gs pos="0">
                <a:srgbClr val="002060"/>
              </a:gs>
              <a:gs pos="100000">
                <a:srgbClr val="0070C0"/>
              </a:gs>
              <a:gs pos="56000">
                <a:srgbClr val="005A9E"/>
              </a:gs>
            </a:gsLst>
            <a:lin ang="18900000" scaled="1"/>
          </a:gra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</a:ln>
              <a:latin typeface="Sofia Pro" panose="00000500000000000000" pitchFamily="50" charset="0"/>
            </a:endParaRPr>
          </a:p>
          <a:p>
            <a:pPr algn="ctr"/>
            <a:endParaRPr lang="en-AU">
              <a:ln w="28575">
                <a:solidFill>
                  <a:schemeClr val="tx1"/>
                </a:solidFill>
              </a:ln>
              <a:latin typeface="Sofia Pro" panose="00000500000000000000" pitchFamily="50" charset="0"/>
            </a:endParaRPr>
          </a:p>
          <a:p>
            <a:pPr algn="ctr"/>
            <a:endParaRPr lang="en-AU">
              <a:ln w="28575">
                <a:solidFill>
                  <a:schemeClr val="tx1"/>
                </a:solidFill>
              </a:ln>
              <a:latin typeface="Sofia Pro" panose="00000500000000000000" pitchFamily="50" charset="0"/>
            </a:endParaRPr>
          </a:p>
          <a:p>
            <a:pPr algn="ctr"/>
            <a:endParaRPr lang="en-AU">
              <a:ln w="28575">
                <a:solidFill>
                  <a:schemeClr val="tx1"/>
                </a:solidFill>
              </a:ln>
              <a:latin typeface="Sofia Pro" panose="00000500000000000000" pitchFamily="50" charset="0"/>
            </a:endParaRPr>
          </a:p>
          <a:p>
            <a:pPr algn="ctr"/>
            <a:endParaRPr lang="en-AU">
              <a:ln w="28575">
                <a:solidFill>
                  <a:schemeClr val="tx1"/>
                </a:solidFill>
              </a:ln>
              <a:latin typeface="Sofia Pro" panose="00000500000000000000" pitchFamily="50" charset="0"/>
            </a:endParaRPr>
          </a:p>
          <a:p>
            <a:pPr algn="ctr"/>
            <a:endParaRPr lang="en-AU">
              <a:ln w="28575">
                <a:solidFill>
                  <a:schemeClr val="tx1"/>
                </a:solidFill>
              </a:ln>
              <a:latin typeface="Sofia Pro" panose="00000500000000000000" pitchFamily="50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281FEF0-5CE3-4881-9932-AD1E3A5B1BA6}"/>
              </a:ext>
            </a:extLst>
          </p:cNvPr>
          <p:cNvSpPr/>
          <p:nvPr/>
        </p:nvSpPr>
        <p:spPr>
          <a:xfrm>
            <a:off x="8383306" y="3360070"/>
            <a:ext cx="290570" cy="290570"/>
          </a:xfrm>
          <a:prstGeom prst="ellipse">
            <a:avLst/>
          </a:prstGeom>
          <a:gradFill flip="none" rotWithShape="1">
            <a:gsLst>
              <a:gs pos="0">
                <a:srgbClr val="FF00FF"/>
              </a:gs>
              <a:gs pos="50000">
                <a:srgbClr val="FF99FF"/>
              </a:gs>
              <a:gs pos="100000">
                <a:srgbClr val="FFCCFF"/>
              </a:gs>
            </a:gsLst>
            <a:lin ang="18900000" scaled="1"/>
            <a:tileRect/>
          </a:gra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 w="28575">
                <a:solidFill>
                  <a:schemeClr val="tx1"/>
                </a:solidFill>
              </a:ln>
              <a:latin typeface="Sofia Pro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E51805-3B25-4A3F-AC6F-0C3B7ABDD671}"/>
              </a:ext>
            </a:extLst>
          </p:cNvPr>
          <p:cNvSpPr/>
          <p:nvPr/>
        </p:nvSpPr>
        <p:spPr>
          <a:xfrm>
            <a:off x="1726984" y="3335914"/>
            <a:ext cx="2739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Don’t believe it is wrong</a:t>
            </a:r>
            <a:endParaRPr lang="en-AU">
              <a:ln w="28575">
                <a:noFill/>
              </a:ln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A49D1C-161C-4FCC-B2DB-FAB562E97DEC}"/>
              </a:ext>
            </a:extLst>
          </p:cNvPr>
          <p:cNvSpPr/>
          <p:nvPr/>
        </p:nvSpPr>
        <p:spPr>
          <a:xfrm>
            <a:off x="1711611" y="4017052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See </a:t>
            </a:r>
            <a:r>
              <a:rPr lang="en-US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friends</a:t>
            </a:r>
            <a:r>
              <a:rPr lang="en-US" b="1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 using</a:t>
            </a:r>
            <a:endParaRPr lang="en-AU" b="1">
              <a:ln w="28575">
                <a:noFill/>
              </a:ln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A93347-D713-46BB-96C7-8720EABFD2F5}"/>
              </a:ext>
            </a:extLst>
          </p:cNvPr>
          <p:cNvSpPr/>
          <p:nvPr/>
        </p:nvSpPr>
        <p:spPr>
          <a:xfrm>
            <a:off x="1711611" y="4715434"/>
            <a:ext cx="2098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See </a:t>
            </a:r>
            <a:r>
              <a:rPr lang="en-US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parents</a:t>
            </a:r>
            <a:r>
              <a:rPr lang="en-US" b="1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 using</a:t>
            </a:r>
            <a:endParaRPr lang="en-AU" b="1">
              <a:ln w="28575">
                <a:noFill/>
              </a:ln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C157AB-1F62-4BC9-ACB8-803BE21323EC}"/>
              </a:ext>
            </a:extLst>
          </p:cNvPr>
          <p:cNvSpPr/>
          <p:nvPr/>
        </p:nvSpPr>
        <p:spPr>
          <a:xfrm>
            <a:off x="5321071" y="2620288"/>
            <a:ext cx="2122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On road risk taker</a:t>
            </a:r>
            <a:endParaRPr lang="en-AU">
              <a:ln w="28575">
                <a:noFill/>
              </a:ln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95F6304-47AB-4DEC-9B00-FAD746A10395}"/>
              </a:ext>
            </a:extLst>
          </p:cNvPr>
          <p:cNvSpPr/>
          <p:nvPr/>
        </p:nvSpPr>
        <p:spPr>
          <a:xfrm>
            <a:off x="5321070" y="3328553"/>
            <a:ext cx="2279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See </a:t>
            </a:r>
            <a:r>
              <a:rPr lang="en-US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benefit</a:t>
            </a:r>
            <a:r>
              <a:rPr lang="en-US" b="1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 in using</a:t>
            </a:r>
            <a:endParaRPr lang="en-AU" b="1">
              <a:ln w="28575">
                <a:noFill/>
              </a:ln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29553C-5AD2-4D74-A8DA-941C1D3DE7D9}"/>
              </a:ext>
            </a:extLst>
          </p:cNvPr>
          <p:cNvSpPr/>
          <p:nvPr/>
        </p:nvSpPr>
        <p:spPr>
          <a:xfrm>
            <a:off x="8839035" y="2621605"/>
            <a:ext cx="2969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Believe</a:t>
            </a:r>
            <a:r>
              <a:rPr lang="en-US" b="1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 they are in control</a:t>
            </a:r>
            <a:endParaRPr lang="en-AU" b="1">
              <a:ln w="28575">
                <a:noFill/>
              </a:ln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1EC075D-4FEF-4376-883E-B14CCC9AEE9E}"/>
              </a:ext>
            </a:extLst>
          </p:cNvPr>
          <p:cNvSpPr/>
          <p:nvPr/>
        </p:nvSpPr>
        <p:spPr>
          <a:xfrm>
            <a:off x="8839035" y="3331614"/>
            <a:ext cx="2175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Approval</a:t>
            </a:r>
            <a:r>
              <a:rPr lang="en-US" b="1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 of others</a:t>
            </a:r>
            <a:endParaRPr lang="en-AU" b="1">
              <a:ln w="28575">
                <a:noFill/>
              </a:ln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7218D66-F603-4DA9-BAD5-2F47F4FB07BF}"/>
              </a:ext>
            </a:extLst>
          </p:cNvPr>
          <p:cNvSpPr/>
          <p:nvPr/>
        </p:nvSpPr>
        <p:spPr>
          <a:xfrm>
            <a:off x="8396116" y="4764988"/>
            <a:ext cx="290570" cy="29057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2"/>
              </a:gs>
              <a:gs pos="100000">
                <a:schemeClr val="bg1">
                  <a:lumMod val="65000"/>
                </a:schemeClr>
              </a:gs>
            </a:gsLst>
            <a:lin ang="18900000" scaled="1"/>
            <a:tileRect/>
          </a:gra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 w="28575">
                <a:solidFill>
                  <a:schemeClr val="tx1"/>
                </a:solidFill>
              </a:ln>
              <a:latin typeface="Sofia Pro" panose="00000500000000000000" pitchFamily="50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F873AD3-EE38-4C96-99F5-AD2C31EEFEF4}"/>
              </a:ext>
            </a:extLst>
          </p:cNvPr>
          <p:cNvSpPr/>
          <p:nvPr/>
        </p:nvSpPr>
        <p:spPr>
          <a:xfrm>
            <a:off x="8383306" y="4104125"/>
            <a:ext cx="290570" cy="290570"/>
          </a:xfrm>
          <a:prstGeom prst="ellipse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lumMod val="65000"/>
                  <a:lumOff val="35000"/>
                </a:schemeClr>
              </a:gs>
              <a:gs pos="56000">
                <a:schemeClr val="tx1">
                  <a:lumMod val="85000"/>
                  <a:lumOff val="15000"/>
                </a:schemeClr>
              </a:gs>
            </a:gsLst>
            <a:lin ang="18900000" scaled="1"/>
          </a:gra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 w="28575">
                <a:solidFill>
                  <a:schemeClr val="tx1"/>
                </a:solidFill>
              </a:ln>
              <a:latin typeface="Sofia Pro" panose="00000500000000000000" pitchFamily="50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D474154-6C50-4D66-A96C-1E6682C8C5E2}"/>
              </a:ext>
            </a:extLst>
          </p:cNvPr>
          <p:cNvSpPr/>
          <p:nvPr/>
        </p:nvSpPr>
        <p:spPr>
          <a:xfrm>
            <a:off x="5354108" y="4001495"/>
            <a:ext cx="2316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Not </a:t>
            </a:r>
            <a:r>
              <a:rPr lang="en-US" err="1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recognising</a:t>
            </a:r>
            <a:r>
              <a:rPr lang="en-US" b="1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 risk</a:t>
            </a:r>
            <a:endParaRPr lang="en-AU" b="1">
              <a:ln w="28575">
                <a:noFill/>
              </a:ln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A373642-EACA-493D-9F95-817234378883}"/>
              </a:ext>
            </a:extLst>
          </p:cNvPr>
          <p:cNvSpPr/>
          <p:nvPr/>
        </p:nvSpPr>
        <p:spPr>
          <a:xfrm>
            <a:off x="8859133" y="4047500"/>
            <a:ext cx="989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Gender</a:t>
            </a:r>
            <a:endParaRPr lang="en-AU">
              <a:ln w="28575">
                <a:noFill/>
              </a:ln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9D899D4-8EC4-48EC-8F86-EBF6CD22B4A6}"/>
              </a:ext>
            </a:extLst>
          </p:cNvPr>
          <p:cNvSpPr/>
          <p:nvPr/>
        </p:nvSpPr>
        <p:spPr>
          <a:xfrm>
            <a:off x="8871943" y="4709535"/>
            <a:ext cx="23714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Age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F031333-CEB7-4D60-8268-9596822720D2}"/>
              </a:ext>
            </a:extLst>
          </p:cNvPr>
          <p:cNvSpPr/>
          <p:nvPr/>
        </p:nvSpPr>
        <p:spPr>
          <a:xfrm>
            <a:off x="4878281" y="4063134"/>
            <a:ext cx="290570" cy="290570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50000">
                <a:schemeClr val="bg2">
                  <a:lumMod val="25000"/>
                </a:schemeClr>
              </a:gs>
              <a:gs pos="100000">
                <a:schemeClr val="bg2">
                  <a:lumMod val="90000"/>
                </a:schemeClr>
              </a:gs>
            </a:gsLst>
            <a:lin ang="18900000" scaled="1"/>
            <a:tileRect/>
          </a:gra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 w="28575">
                <a:solidFill>
                  <a:schemeClr val="tx1"/>
                </a:solidFill>
              </a:ln>
              <a:latin typeface="Sofia Pro" panose="00000500000000000000" pitchFamily="50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51CB211-8248-47D3-924A-271B4C182942}"/>
              </a:ext>
            </a:extLst>
          </p:cNvPr>
          <p:cNvSpPr/>
          <p:nvPr/>
        </p:nvSpPr>
        <p:spPr>
          <a:xfrm>
            <a:off x="4878281" y="4722294"/>
            <a:ext cx="290570" cy="290570"/>
          </a:xfrm>
          <a:prstGeom prst="ellipse">
            <a:avLst/>
          </a:prstGeom>
          <a:gradFill flip="none" rotWithShape="1">
            <a:gsLst>
              <a:gs pos="0">
                <a:srgbClr val="003300"/>
              </a:gs>
              <a:gs pos="54000">
                <a:srgbClr val="417228"/>
              </a:gs>
              <a:gs pos="100000">
                <a:srgbClr val="336600"/>
              </a:gs>
            </a:gsLst>
            <a:path path="circle">
              <a:fillToRect t="100000" r="100000"/>
            </a:path>
            <a:tileRect l="-100000" b="-100000"/>
          </a:gra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</a:ln>
              <a:latin typeface="Sofia Pro" panose="00000500000000000000" pitchFamily="50" charset="0"/>
            </a:endParaRPr>
          </a:p>
          <a:p>
            <a:pPr algn="ctr"/>
            <a:endParaRPr lang="en-AU">
              <a:ln w="28575">
                <a:solidFill>
                  <a:schemeClr val="tx1"/>
                </a:solidFill>
              </a:ln>
              <a:latin typeface="Sofia Pro" panose="00000500000000000000" pitchFamily="50" charset="0"/>
            </a:endParaRPr>
          </a:p>
          <a:p>
            <a:pPr algn="ctr"/>
            <a:endParaRPr lang="en-AU">
              <a:ln w="28575">
                <a:solidFill>
                  <a:schemeClr val="tx1"/>
                </a:solidFill>
              </a:ln>
              <a:latin typeface="Sofia Pro" panose="00000500000000000000" pitchFamily="50" charset="0"/>
            </a:endParaRPr>
          </a:p>
          <a:p>
            <a:pPr algn="ctr"/>
            <a:endParaRPr lang="en-AU">
              <a:ln w="28575">
                <a:solidFill>
                  <a:schemeClr val="tx1"/>
                </a:solidFill>
              </a:ln>
              <a:latin typeface="Sofia Pro" panose="00000500000000000000" pitchFamily="50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3C27FAC-6E80-45E4-BF92-CD53E7034DD1}"/>
              </a:ext>
            </a:extLst>
          </p:cNvPr>
          <p:cNvSpPr/>
          <p:nvPr/>
        </p:nvSpPr>
        <p:spPr>
          <a:xfrm>
            <a:off x="5334010" y="4709949"/>
            <a:ext cx="2896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Smartphone</a:t>
            </a:r>
            <a:r>
              <a:rPr lang="en-US" b="1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 problem use</a:t>
            </a:r>
            <a:endParaRPr lang="en-AU" b="1">
              <a:ln w="28575">
                <a:noFill/>
              </a:ln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97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1168B-56C8-41E8-BD38-19F4D30B4DA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61" y="6044591"/>
            <a:ext cx="1116946" cy="4911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0E91D0-A55D-4FA4-A325-A2AA3182148B}"/>
              </a:ext>
            </a:extLst>
          </p:cNvPr>
          <p:cNvSpPr txBox="1"/>
          <p:nvPr/>
        </p:nvSpPr>
        <p:spPr>
          <a:xfrm>
            <a:off x="568303" y="967342"/>
            <a:ext cx="91656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C000"/>
                </a:solidFill>
                <a:latin typeface="Sofia Pro" panose="00000500000000000000" pitchFamily="50" charset="0"/>
              </a:rPr>
              <a:t>Why</a:t>
            </a:r>
            <a:r>
              <a:rPr lang="en-US" sz="3600">
                <a:solidFill>
                  <a:schemeClr val="bg1"/>
                </a:solidFill>
                <a:latin typeface="Sofia Pro" panose="00000500000000000000" pitchFamily="50" charset="0"/>
              </a:rPr>
              <a:t> are young drivers using their phone?</a:t>
            </a:r>
          </a:p>
          <a:p>
            <a:r>
              <a:rPr lang="en-US" sz="1600">
                <a:solidFill>
                  <a:schemeClr val="bg1"/>
                </a:solidFill>
                <a:latin typeface="Sofia Pro" panose="00000500000000000000" pitchFamily="50" charset="0"/>
              </a:rPr>
              <a:t>-</a:t>
            </a:r>
            <a:r>
              <a:rPr lang="en-US" sz="3600">
                <a:solidFill>
                  <a:schemeClr val="bg1"/>
                </a:solidFill>
                <a:latin typeface="Sofia Pro" panose="00000500000000000000" pitchFamily="50" charset="0"/>
              </a:rPr>
              <a:t> </a:t>
            </a:r>
            <a:r>
              <a:rPr lang="en-US" sz="1600">
                <a:solidFill>
                  <a:schemeClr val="bg1"/>
                </a:solidFill>
                <a:latin typeface="Sofia Pro" panose="00000500000000000000" pitchFamily="50" charset="0"/>
              </a:rPr>
              <a:t>Statistically significant + biggest impact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A29D0DF-DA9B-49CF-9802-2CF68723E987}"/>
              </a:ext>
            </a:extLst>
          </p:cNvPr>
          <p:cNvSpPr/>
          <p:nvPr/>
        </p:nvSpPr>
        <p:spPr>
          <a:xfrm>
            <a:off x="1333083" y="2656281"/>
            <a:ext cx="290571" cy="290571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8900000" scaled="1"/>
            <a:tileRect/>
          </a:gra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200" b="1">
              <a:ln w="28575">
                <a:noFill/>
              </a:ln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C4F9691-0811-44E3-BCE4-BD7D24A8B544}"/>
              </a:ext>
            </a:extLst>
          </p:cNvPr>
          <p:cNvSpPr/>
          <p:nvPr/>
        </p:nvSpPr>
        <p:spPr>
          <a:xfrm>
            <a:off x="1333084" y="4056433"/>
            <a:ext cx="290570" cy="290570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8900000" scaled="1"/>
            <a:tileRect/>
          </a:gra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200">
              <a:ln w="28575">
                <a:solidFill>
                  <a:schemeClr val="tx1"/>
                </a:solidFill>
              </a:ln>
              <a:latin typeface="Sofia Pro" panose="00000500000000000000" pitchFamily="50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508CDB0-F2A7-4BC5-B526-6717DDAEF67E}"/>
              </a:ext>
            </a:extLst>
          </p:cNvPr>
          <p:cNvSpPr/>
          <p:nvPr/>
        </p:nvSpPr>
        <p:spPr>
          <a:xfrm>
            <a:off x="1333083" y="4754815"/>
            <a:ext cx="290570" cy="290570"/>
          </a:xfrm>
          <a:prstGeom prst="ellipse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8900000" scaled="1"/>
            <a:tileRect/>
          </a:gra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200" b="1">
              <a:ln w="28575">
                <a:noFill/>
              </a:ln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FC27210-6F95-43B7-8D15-0D6FA2400CF6}"/>
              </a:ext>
            </a:extLst>
          </p:cNvPr>
          <p:cNvSpPr/>
          <p:nvPr/>
        </p:nvSpPr>
        <p:spPr>
          <a:xfrm>
            <a:off x="4878281" y="2670229"/>
            <a:ext cx="290570" cy="290570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 w="28575">
                <a:solidFill>
                  <a:schemeClr val="tx1"/>
                </a:solidFill>
              </a:ln>
              <a:latin typeface="Sofia Pro" panose="00000500000000000000" pitchFamily="50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13B96C8-74EB-4F99-ACD9-19B21E8836A2}"/>
              </a:ext>
            </a:extLst>
          </p:cNvPr>
          <p:cNvSpPr/>
          <p:nvPr/>
        </p:nvSpPr>
        <p:spPr>
          <a:xfrm>
            <a:off x="1333083" y="3358051"/>
            <a:ext cx="290570" cy="290570"/>
          </a:xfrm>
          <a:prstGeom prst="ellipse">
            <a:avLst/>
          </a:prstGeom>
          <a:gradFill flip="none" rotWithShape="1">
            <a:gsLst>
              <a:gs pos="0">
                <a:srgbClr val="FF3300"/>
              </a:gs>
              <a:gs pos="50000">
                <a:srgbClr val="FF6600"/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8900000" scaled="1"/>
            <a:tileRect/>
          </a:gra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200" b="1">
              <a:ln w="28575">
                <a:noFill/>
              </a:ln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D9871E-F73B-4FC1-BA4E-A77352503496}"/>
              </a:ext>
            </a:extLst>
          </p:cNvPr>
          <p:cNvSpPr/>
          <p:nvPr/>
        </p:nvSpPr>
        <p:spPr>
          <a:xfrm>
            <a:off x="1726035" y="2608425"/>
            <a:ext cx="18469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Intention</a:t>
            </a:r>
            <a:r>
              <a:rPr lang="en-US" b="1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 to use</a:t>
            </a:r>
            <a:endParaRPr lang="en-AU" b="1">
              <a:ln w="28575">
                <a:noFill/>
              </a:ln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BA3751-A032-46C6-BC30-BEEA07DF5D8B}"/>
              </a:ext>
            </a:extLst>
          </p:cNvPr>
          <p:cNvSpPr/>
          <p:nvPr/>
        </p:nvSpPr>
        <p:spPr>
          <a:xfrm>
            <a:off x="4878281" y="3375295"/>
            <a:ext cx="290570" cy="290570"/>
          </a:xfrm>
          <a:prstGeom prst="ellipse">
            <a:avLst/>
          </a:prstGeom>
          <a:gradFill>
            <a:gsLst>
              <a:gs pos="0">
                <a:srgbClr val="002060"/>
              </a:gs>
              <a:gs pos="100000">
                <a:srgbClr val="0070C0"/>
              </a:gs>
              <a:gs pos="56000">
                <a:srgbClr val="005A9E"/>
              </a:gs>
            </a:gsLst>
            <a:lin ang="18900000" scaled="1"/>
          </a:gra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</a:ln>
              <a:latin typeface="Sofia Pro" panose="00000500000000000000" pitchFamily="50" charset="0"/>
            </a:endParaRPr>
          </a:p>
          <a:p>
            <a:pPr algn="ctr"/>
            <a:endParaRPr lang="en-AU">
              <a:ln w="28575">
                <a:solidFill>
                  <a:schemeClr val="tx1"/>
                </a:solidFill>
              </a:ln>
              <a:latin typeface="Sofia Pro" panose="00000500000000000000" pitchFamily="50" charset="0"/>
            </a:endParaRPr>
          </a:p>
          <a:p>
            <a:pPr algn="ctr"/>
            <a:endParaRPr lang="en-AU">
              <a:ln w="28575">
                <a:solidFill>
                  <a:schemeClr val="tx1"/>
                </a:solidFill>
              </a:ln>
              <a:latin typeface="Sofia Pro" panose="00000500000000000000" pitchFamily="50" charset="0"/>
            </a:endParaRPr>
          </a:p>
          <a:p>
            <a:pPr algn="ctr"/>
            <a:endParaRPr lang="en-AU">
              <a:ln w="28575">
                <a:solidFill>
                  <a:schemeClr val="tx1"/>
                </a:solidFill>
              </a:ln>
              <a:latin typeface="Sofia Pro" panose="00000500000000000000" pitchFamily="50" charset="0"/>
            </a:endParaRPr>
          </a:p>
          <a:p>
            <a:pPr algn="ctr"/>
            <a:endParaRPr lang="en-AU">
              <a:ln w="28575">
                <a:solidFill>
                  <a:schemeClr val="tx1"/>
                </a:solidFill>
              </a:ln>
              <a:latin typeface="Sofia Pro" panose="00000500000000000000" pitchFamily="50" charset="0"/>
            </a:endParaRPr>
          </a:p>
          <a:p>
            <a:pPr algn="ctr"/>
            <a:endParaRPr lang="en-AU">
              <a:ln w="28575">
                <a:solidFill>
                  <a:schemeClr val="tx1"/>
                </a:solidFill>
              </a:ln>
              <a:latin typeface="Sofia Pro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E51805-3B25-4A3F-AC6F-0C3B7ABDD671}"/>
              </a:ext>
            </a:extLst>
          </p:cNvPr>
          <p:cNvSpPr/>
          <p:nvPr/>
        </p:nvSpPr>
        <p:spPr>
          <a:xfrm>
            <a:off x="1726984" y="3335914"/>
            <a:ext cx="2739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Don’t believe it is wrong</a:t>
            </a:r>
            <a:endParaRPr lang="en-AU">
              <a:ln w="28575">
                <a:noFill/>
              </a:ln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A49D1C-161C-4FCC-B2DB-FAB562E97DEC}"/>
              </a:ext>
            </a:extLst>
          </p:cNvPr>
          <p:cNvSpPr/>
          <p:nvPr/>
        </p:nvSpPr>
        <p:spPr>
          <a:xfrm>
            <a:off x="1711611" y="4017052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See </a:t>
            </a:r>
            <a:r>
              <a:rPr lang="en-US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friends</a:t>
            </a:r>
            <a:r>
              <a:rPr lang="en-US" b="1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 using</a:t>
            </a:r>
            <a:endParaRPr lang="en-AU" b="1">
              <a:ln w="28575">
                <a:noFill/>
              </a:ln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A93347-D713-46BB-96C7-8720EABFD2F5}"/>
              </a:ext>
            </a:extLst>
          </p:cNvPr>
          <p:cNvSpPr/>
          <p:nvPr/>
        </p:nvSpPr>
        <p:spPr>
          <a:xfrm>
            <a:off x="1711611" y="4715434"/>
            <a:ext cx="2098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See </a:t>
            </a:r>
            <a:r>
              <a:rPr lang="en-US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parents</a:t>
            </a:r>
            <a:r>
              <a:rPr lang="en-US" b="1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 using</a:t>
            </a:r>
            <a:endParaRPr lang="en-AU" b="1">
              <a:ln w="28575">
                <a:noFill/>
              </a:ln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C157AB-1F62-4BC9-ACB8-803BE21323EC}"/>
              </a:ext>
            </a:extLst>
          </p:cNvPr>
          <p:cNvSpPr/>
          <p:nvPr/>
        </p:nvSpPr>
        <p:spPr>
          <a:xfrm>
            <a:off x="5321071" y="2620288"/>
            <a:ext cx="2122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On road risk taker</a:t>
            </a:r>
            <a:endParaRPr lang="en-AU">
              <a:ln w="28575">
                <a:noFill/>
              </a:ln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95F6304-47AB-4DEC-9B00-FAD746A10395}"/>
              </a:ext>
            </a:extLst>
          </p:cNvPr>
          <p:cNvSpPr/>
          <p:nvPr/>
        </p:nvSpPr>
        <p:spPr>
          <a:xfrm>
            <a:off x="5321070" y="3328553"/>
            <a:ext cx="2279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See </a:t>
            </a:r>
            <a:r>
              <a:rPr lang="en-US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benefit</a:t>
            </a:r>
            <a:r>
              <a:rPr lang="en-US" b="1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 in using</a:t>
            </a:r>
            <a:endParaRPr lang="en-AU" b="1">
              <a:ln w="28575">
                <a:noFill/>
              </a:ln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29553C-5AD2-4D74-A8DA-941C1D3DE7D9}"/>
              </a:ext>
            </a:extLst>
          </p:cNvPr>
          <p:cNvSpPr/>
          <p:nvPr/>
        </p:nvSpPr>
        <p:spPr>
          <a:xfrm>
            <a:off x="8839035" y="2621605"/>
            <a:ext cx="2969083" cy="369332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/>
            <a:r>
              <a:rPr lang="en-US" strike="sngStrike">
                <a:ln w="28575">
                  <a:noFill/>
                </a:ln>
                <a:solidFill>
                  <a:schemeClr val="bg1">
                    <a:alpha val="40000"/>
                  </a:schemeClr>
                </a:solidFill>
                <a:latin typeface="Sofia Pro" panose="00000500000000000000" pitchFamily="50" charset="0"/>
              </a:rPr>
              <a:t>Believe</a:t>
            </a:r>
            <a:r>
              <a:rPr lang="en-US" b="1" strike="sngStrike">
                <a:ln w="28575">
                  <a:noFill/>
                </a:ln>
                <a:solidFill>
                  <a:schemeClr val="bg1">
                    <a:alpha val="40000"/>
                  </a:schemeClr>
                </a:solidFill>
                <a:latin typeface="Sofia Pro" panose="00000500000000000000" pitchFamily="50" charset="0"/>
              </a:rPr>
              <a:t> they are in control</a:t>
            </a:r>
            <a:endParaRPr lang="en-AU" b="1" strike="sngStrike">
              <a:ln w="28575">
                <a:noFill/>
              </a:ln>
              <a:solidFill>
                <a:schemeClr val="bg1">
                  <a:alpha val="40000"/>
                </a:schemeClr>
              </a:solidFill>
              <a:latin typeface="Sofia Pro" panose="00000500000000000000" pitchFamily="50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1EC075D-4FEF-4376-883E-B14CCC9AEE9E}"/>
              </a:ext>
            </a:extLst>
          </p:cNvPr>
          <p:cNvSpPr/>
          <p:nvPr/>
        </p:nvSpPr>
        <p:spPr>
          <a:xfrm>
            <a:off x="8839035" y="3331614"/>
            <a:ext cx="2175597" cy="369332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/>
            <a:r>
              <a:rPr lang="en-US" strike="sngStrike">
                <a:ln w="28575">
                  <a:noFill/>
                </a:ln>
                <a:solidFill>
                  <a:schemeClr val="bg1">
                    <a:alpha val="40000"/>
                  </a:schemeClr>
                </a:solidFill>
                <a:latin typeface="Sofia Pro" panose="00000500000000000000" pitchFamily="50" charset="0"/>
              </a:rPr>
              <a:t>Approval</a:t>
            </a:r>
            <a:r>
              <a:rPr lang="en-US" b="1" strike="sngStrike">
                <a:ln w="28575">
                  <a:noFill/>
                </a:ln>
                <a:solidFill>
                  <a:schemeClr val="bg1">
                    <a:alpha val="40000"/>
                  </a:schemeClr>
                </a:solidFill>
                <a:latin typeface="Sofia Pro" panose="00000500000000000000" pitchFamily="50" charset="0"/>
              </a:rPr>
              <a:t> of others</a:t>
            </a:r>
            <a:endParaRPr lang="en-AU" b="1" strike="sngStrike">
              <a:ln w="28575">
                <a:noFill/>
              </a:ln>
              <a:solidFill>
                <a:schemeClr val="bg1">
                  <a:alpha val="40000"/>
                </a:schemeClr>
              </a:solidFill>
              <a:latin typeface="Sofia Pro" panose="00000500000000000000" pitchFamily="50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D474154-6C50-4D66-A96C-1E6682C8C5E2}"/>
              </a:ext>
            </a:extLst>
          </p:cNvPr>
          <p:cNvSpPr/>
          <p:nvPr/>
        </p:nvSpPr>
        <p:spPr>
          <a:xfrm>
            <a:off x="5354108" y="4001495"/>
            <a:ext cx="2316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Not </a:t>
            </a:r>
            <a:r>
              <a:rPr lang="en-US" err="1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recognising</a:t>
            </a:r>
            <a:r>
              <a:rPr lang="en-US" b="1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 risk</a:t>
            </a:r>
            <a:endParaRPr lang="en-AU" b="1">
              <a:ln w="28575">
                <a:noFill/>
              </a:ln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A373642-EACA-493D-9F95-817234378883}"/>
              </a:ext>
            </a:extLst>
          </p:cNvPr>
          <p:cNvSpPr/>
          <p:nvPr/>
        </p:nvSpPr>
        <p:spPr>
          <a:xfrm>
            <a:off x="8859133" y="4047500"/>
            <a:ext cx="989374" cy="369332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/>
            <a:r>
              <a:rPr lang="en-US" strike="sngStrike">
                <a:ln w="28575">
                  <a:noFill/>
                </a:ln>
                <a:solidFill>
                  <a:schemeClr val="bg1">
                    <a:alpha val="40000"/>
                  </a:schemeClr>
                </a:solidFill>
                <a:latin typeface="Sofia Pro" panose="00000500000000000000" pitchFamily="50" charset="0"/>
              </a:rPr>
              <a:t>Gender</a:t>
            </a:r>
            <a:endParaRPr lang="en-AU" strike="sngStrike">
              <a:ln w="28575">
                <a:noFill/>
              </a:ln>
              <a:solidFill>
                <a:schemeClr val="bg1">
                  <a:alpha val="40000"/>
                </a:schemeClr>
              </a:solidFill>
              <a:latin typeface="Sofia Pro" panose="00000500000000000000" pitchFamily="50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9D899D4-8EC4-48EC-8F86-EBF6CD22B4A6}"/>
              </a:ext>
            </a:extLst>
          </p:cNvPr>
          <p:cNvSpPr/>
          <p:nvPr/>
        </p:nvSpPr>
        <p:spPr>
          <a:xfrm>
            <a:off x="8871943" y="4706742"/>
            <a:ext cx="2371433" cy="36933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strike="sngStrike">
                <a:ln w="28575">
                  <a:noFill/>
                </a:ln>
                <a:solidFill>
                  <a:schemeClr val="bg1">
                    <a:alpha val="40000"/>
                  </a:schemeClr>
                </a:solidFill>
                <a:latin typeface="Sofia Pro" panose="00000500000000000000" pitchFamily="50" charset="0"/>
              </a:rPr>
              <a:t>Age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F031333-CEB7-4D60-8268-9596822720D2}"/>
              </a:ext>
            </a:extLst>
          </p:cNvPr>
          <p:cNvSpPr/>
          <p:nvPr/>
        </p:nvSpPr>
        <p:spPr>
          <a:xfrm>
            <a:off x="4878281" y="4063134"/>
            <a:ext cx="290570" cy="290570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50000">
                <a:schemeClr val="bg2">
                  <a:lumMod val="25000"/>
                </a:schemeClr>
              </a:gs>
              <a:gs pos="100000">
                <a:schemeClr val="bg2">
                  <a:lumMod val="90000"/>
                </a:schemeClr>
              </a:gs>
            </a:gsLst>
            <a:lin ang="18900000" scaled="1"/>
            <a:tileRect/>
          </a:gra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 w="28575">
                <a:solidFill>
                  <a:schemeClr val="tx1"/>
                </a:solidFill>
              </a:ln>
              <a:latin typeface="Sofia Pro" panose="00000500000000000000" pitchFamily="50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7C53E2C-47A1-45E0-B5F9-A31837A34859}"/>
              </a:ext>
            </a:extLst>
          </p:cNvPr>
          <p:cNvGrpSpPr/>
          <p:nvPr/>
        </p:nvGrpSpPr>
        <p:grpSpPr>
          <a:xfrm>
            <a:off x="4878281" y="2660986"/>
            <a:ext cx="3808405" cy="2394572"/>
            <a:chOff x="4878281" y="2660986"/>
            <a:chExt cx="3808405" cy="2394572"/>
          </a:xfrm>
          <a:solidFill>
            <a:schemeClr val="bg1">
              <a:alpha val="14000"/>
            </a:schemeClr>
          </a:solidFill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0B9E718-549E-4457-9F36-84FAAF74CAD2}"/>
                </a:ext>
              </a:extLst>
            </p:cNvPr>
            <p:cNvSpPr/>
            <p:nvPr/>
          </p:nvSpPr>
          <p:spPr>
            <a:xfrm>
              <a:off x="8383306" y="2660986"/>
              <a:ext cx="290570" cy="290570"/>
            </a:xfrm>
            <a:prstGeom prst="ellipse">
              <a:avLst/>
            </a:prstGeom>
            <a:grpFill/>
            <a:ln w="12700">
              <a:solidFill>
                <a:schemeClr val="bg1">
                  <a:alpha val="51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28575">
                  <a:solidFill>
                    <a:schemeClr val="tx1"/>
                  </a:solidFill>
                </a:ln>
                <a:solidFill>
                  <a:schemeClr val="lt1">
                    <a:alpha val="34000"/>
                  </a:schemeClr>
                </a:solidFill>
                <a:latin typeface="Sofia Pro" panose="00000500000000000000" pitchFamily="50" charset="0"/>
              </a:endParaRPr>
            </a:p>
            <a:p>
              <a:pPr algn="ctr"/>
              <a:endParaRPr lang="en-AU">
                <a:ln w="28575">
                  <a:solidFill>
                    <a:schemeClr val="tx1"/>
                  </a:solidFill>
                </a:ln>
                <a:solidFill>
                  <a:schemeClr val="lt1">
                    <a:alpha val="34000"/>
                  </a:schemeClr>
                </a:solidFill>
                <a:latin typeface="Sofia Pro" panose="00000500000000000000" pitchFamily="50" charset="0"/>
              </a:endParaRPr>
            </a:p>
            <a:p>
              <a:pPr algn="ctr"/>
              <a:endParaRPr lang="en-AU">
                <a:ln w="28575">
                  <a:solidFill>
                    <a:schemeClr val="tx1"/>
                  </a:solidFill>
                </a:ln>
                <a:solidFill>
                  <a:schemeClr val="lt1">
                    <a:alpha val="34000"/>
                  </a:schemeClr>
                </a:solidFill>
                <a:latin typeface="Sofia Pro" panose="00000500000000000000" pitchFamily="50" charset="0"/>
              </a:endParaRPr>
            </a:p>
            <a:p>
              <a:pPr algn="ctr"/>
              <a:endParaRPr lang="en-AU">
                <a:ln w="28575">
                  <a:solidFill>
                    <a:schemeClr val="tx1"/>
                  </a:solidFill>
                </a:ln>
                <a:solidFill>
                  <a:schemeClr val="lt1">
                    <a:alpha val="34000"/>
                  </a:schemeClr>
                </a:solidFill>
                <a:latin typeface="Sofia Pro" panose="00000500000000000000" pitchFamily="50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281FEF0-5CE3-4881-9932-AD1E3A5B1BA6}"/>
                </a:ext>
              </a:extLst>
            </p:cNvPr>
            <p:cNvSpPr/>
            <p:nvPr/>
          </p:nvSpPr>
          <p:spPr>
            <a:xfrm>
              <a:off x="8383306" y="3360070"/>
              <a:ext cx="290570" cy="290570"/>
            </a:xfrm>
            <a:prstGeom prst="ellipse">
              <a:avLst/>
            </a:prstGeom>
            <a:grpFill/>
            <a:ln w="12700">
              <a:solidFill>
                <a:schemeClr val="bg1">
                  <a:alpha val="51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n w="28575">
                  <a:solidFill>
                    <a:schemeClr val="tx1"/>
                  </a:solidFill>
                </a:ln>
                <a:solidFill>
                  <a:schemeClr val="lt1">
                    <a:alpha val="34000"/>
                  </a:schemeClr>
                </a:solidFill>
                <a:latin typeface="Sofia Pro" panose="00000500000000000000" pitchFamily="50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7218D66-F603-4DA9-BAD5-2F47F4FB07BF}"/>
                </a:ext>
              </a:extLst>
            </p:cNvPr>
            <p:cNvSpPr/>
            <p:nvPr/>
          </p:nvSpPr>
          <p:spPr>
            <a:xfrm>
              <a:off x="8396116" y="4764988"/>
              <a:ext cx="290570" cy="290570"/>
            </a:xfrm>
            <a:prstGeom prst="ellipse">
              <a:avLst/>
            </a:prstGeom>
            <a:grpFill/>
            <a:ln w="12700">
              <a:solidFill>
                <a:schemeClr val="bg1">
                  <a:alpha val="51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n w="28575">
                  <a:solidFill>
                    <a:schemeClr val="tx1"/>
                  </a:solidFill>
                </a:ln>
                <a:solidFill>
                  <a:schemeClr val="lt1">
                    <a:alpha val="34000"/>
                  </a:schemeClr>
                </a:solidFill>
                <a:latin typeface="Sofia Pro" panose="00000500000000000000" pitchFamily="50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F873AD3-EE38-4C96-99F5-AD2C31EEFEF4}"/>
                </a:ext>
              </a:extLst>
            </p:cNvPr>
            <p:cNvSpPr/>
            <p:nvPr/>
          </p:nvSpPr>
          <p:spPr>
            <a:xfrm>
              <a:off x="8383306" y="4104125"/>
              <a:ext cx="290570" cy="290570"/>
            </a:xfrm>
            <a:prstGeom prst="ellipse">
              <a:avLst/>
            </a:prstGeom>
            <a:grpFill/>
            <a:ln w="12700">
              <a:solidFill>
                <a:schemeClr val="bg1">
                  <a:alpha val="51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n w="28575">
                  <a:solidFill>
                    <a:schemeClr val="tx1"/>
                  </a:solidFill>
                </a:ln>
                <a:solidFill>
                  <a:schemeClr val="lt1">
                    <a:alpha val="34000"/>
                  </a:schemeClr>
                </a:solidFill>
                <a:latin typeface="Sofia Pro" panose="00000500000000000000" pitchFamily="50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51CB211-8248-47D3-924A-271B4C182942}"/>
                </a:ext>
              </a:extLst>
            </p:cNvPr>
            <p:cNvSpPr/>
            <p:nvPr/>
          </p:nvSpPr>
          <p:spPr>
            <a:xfrm>
              <a:off x="4878281" y="4722294"/>
              <a:ext cx="290570" cy="290570"/>
            </a:xfrm>
            <a:prstGeom prst="ellipse">
              <a:avLst/>
            </a:prstGeom>
            <a:grpFill/>
            <a:ln w="12700">
              <a:solidFill>
                <a:schemeClr val="bg1">
                  <a:alpha val="51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28575">
                  <a:solidFill>
                    <a:schemeClr val="tx1"/>
                  </a:solidFill>
                </a:ln>
                <a:solidFill>
                  <a:schemeClr val="lt1">
                    <a:alpha val="34000"/>
                  </a:schemeClr>
                </a:solidFill>
                <a:latin typeface="Sofia Pro" panose="00000500000000000000" pitchFamily="50" charset="0"/>
              </a:endParaRPr>
            </a:p>
            <a:p>
              <a:pPr algn="ctr"/>
              <a:endParaRPr lang="en-AU">
                <a:ln w="28575">
                  <a:solidFill>
                    <a:schemeClr val="tx1"/>
                  </a:solidFill>
                </a:ln>
                <a:solidFill>
                  <a:schemeClr val="lt1">
                    <a:alpha val="34000"/>
                  </a:schemeClr>
                </a:solidFill>
                <a:latin typeface="Sofia Pro" panose="00000500000000000000" pitchFamily="50" charset="0"/>
              </a:endParaRPr>
            </a:p>
            <a:p>
              <a:pPr algn="ctr"/>
              <a:endParaRPr lang="en-AU">
                <a:ln w="28575">
                  <a:solidFill>
                    <a:schemeClr val="tx1"/>
                  </a:solidFill>
                </a:ln>
                <a:solidFill>
                  <a:schemeClr val="lt1">
                    <a:alpha val="34000"/>
                  </a:schemeClr>
                </a:solidFill>
                <a:latin typeface="Sofia Pro" panose="00000500000000000000" pitchFamily="50" charset="0"/>
              </a:endParaRPr>
            </a:p>
            <a:p>
              <a:pPr algn="ctr"/>
              <a:endParaRPr lang="en-AU">
                <a:ln w="28575">
                  <a:solidFill>
                    <a:schemeClr val="tx1"/>
                  </a:solidFill>
                </a:ln>
                <a:solidFill>
                  <a:schemeClr val="lt1">
                    <a:alpha val="34000"/>
                  </a:schemeClr>
                </a:solidFill>
                <a:latin typeface="Sofia Pro" panose="00000500000000000000" pitchFamily="50" charset="0"/>
              </a:endParaRP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03C27FAC-6E80-45E4-BF92-CD53E7034DD1}"/>
              </a:ext>
            </a:extLst>
          </p:cNvPr>
          <p:cNvSpPr/>
          <p:nvPr/>
        </p:nvSpPr>
        <p:spPr>
          <a:xfrm>
            <a:off x="5334010" y="4674437"/>
            <a:ext cx="2896947" cy="369332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/>
            <a:r>
              <a:rPr lang="en-US" strike="sngStrike">
                <a:ln w="28575">
                  <a:noFill/>
                </a:ln>
                <a:solidFill>
                  <a:schemeClr val="bg1">
                    <a:alpha val="40000"/>
                  </a:schemeClr>
                </a:solidFill>
                <a:latin typeface="Sofia Pro" panose="00000500000000000000" pitchFamily="50" charset="0"/>
              </a:rPr>
              <a:t>Smartphone</a:t>
            </a:r>
            <a:r>
              <a:rPr lang="en-US" b="1" strike="sngStrike">
                <a:ln w="28575">
                  <a:noFill/>
                </a:ln>
                <a:solidFill>
                  <a:schemeClr val="bg1">
                    <a:alpha val="40000"/>
                  </a:schemeClr>
                </a:solidFill>
                <a:latin typeface="Sofia Pro" panose="00000500000000000000" pitchFamily="50" charset="0"/>
              </a:rPr>
              <a:t> problem use</a:t>
            </a:r>
            <a:endParaRPr lang="en-AU" b="1" strike="sngStrike">
              <a:ln w="28575">
                <a:noFill/>
              </a:ln>
              <a:solidFill>
                <a:schemeClr val="bg1">
                  <a:alpha val="40000"/>
                </a:schemeClr>
              </a:solidFill>
              <a:latin typeface="Sofia Pro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01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1168B-56C8-41E8-BD38-19F4D30B4DA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61" y="6044591"/>
            <a:ext cx="1116946" cy="4911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0E91D0-A55D-4FA4-A325-A2AA3182148B}"/>
              </a:ext>
            </a:extLst>
          </p:cNvPr>
          <p:cNvSpPr txBox="1"/>
          <p:nvPr/>
        </p:nvSpPr>
        <p:spPr>
          <a:xfrm>
            <a:off x="568303" y="967342"/>
            <a:ext cx="9165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C000"/>
                </a:solidFill>
                <a:latin typeface="Sofia Pro" panose="00000500000000000000" pitchFamily="50" charset="0"/>
              </a:rPr>
              <a:t>Why</a:t>
            </a:r>
            <a:r>
              <a:rPr lang="en-US" sz="3600">
                <a:solidFill>
                  <a:schemeClr val="bg1"/>
                </a:solidFill>
                <a:latin typeface="Sofia Pro" panose="00000500000000000000" pitchFamily="50" charset="0"/>
              </a:rPr>
              <a:t> are young drivers</a:t>
            </a:r>
          </a:p>
        </p:txBody>
      </p:sp>
      <p:pic>
        <p:nvPicPr>
          <p:cNvPr id="5" name="Graphic 4" descr="Music">
            <a:extLst>
              <a:ext uri="{FF2B5EF4-FFF2-40B4-BE49-F238E27FC236}">
                <a16:creationId xmlns:a16="http://schemas.microsoft.com/office/drawing/2014/main" id="{FC59074A-F122-44FD-A090-9BAC7B521CF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229682" y="1677242"/>
            <a:ext cx="485554" cy="48555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4BAD5879-1369-4F46-8FCD-B46FB4C3DB85}"/>
              </a:ext>
            </a:extLst>
          </p:cNvPr>
          <p:cNvSpPr/>
          <p:nvPr/>
        </p:nvSpPr>
        <p:spPr>
          <a:xfrm>
            <a:off x="673278" y="1735353"/>
            <a:ext cx="3397072" cy="3693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Sofia Pro" panose="00000500000000000000" pitchFamily="50" charset="0"/>
              </a:rPr>
              <a:t>USING ENTERTAINMENT APPS</a:t>
            </a:r>
            <a:endParaRPr lang="en-AU">
              <a:ln w="28575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Sofia Pro" panose="00000500000000000000" pitchFamily="50" charset="0"/>
            </a:endParaRPr>
          </a:p>
        </p:txBody>
      </p:sp>
      <p:pic>
        <p:nvPicPr>
          <p:cNvPr id="58" name="Graphic 57" descr="Podcast">
            <a:extLst>
              <a:ext uri="{FF2B5EF4-FFF2-40B4-BE49-F238E27FC236}">
                <a16:creationId xmlns:a16="http://schemas.microsoft.com/office/drawing/2014/main" id="{125E773B-DDCC-474F-B87E-F9F4DD1548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787965" y="1660267"/>
            <a:ext cx="535080" cy="5350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4E56D9B0-DFC5-41F0-AFE2-5675148E7F09}"/>
              </a:ext>
            </a:extLst>
          </p:cNvPr>
          <p:cNvSpPr>
            <a:spLocks noChangeAspect="1"/>
          </p:cNvSpPr>
          <p:nvPr/>
        </p:nvSpPr>
        <p:spPr>
          <a:xfrm>
            <a:off x="3946065" y="3381235"/>
            <a:ext cx="1980000" cy="1980000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8900000" scaled="1"/>
            <a:tileRect/>
          </a:gradFill>
          <a:ln w="3810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200" b="1">
              <a:ln w="28575">
                <a:noFill/>
              </a:ln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CD2D61F-F836-420D-AD89-FACB3F2C0038}"/>
              </a:ext>
            </a:extLst>
          </p:cNvPr>
          <p:cNvSpPr>
            <a:spLocks noChangeAspect="1"/>
          </p:cNvSpPr>
          <p:nvPr/>
        </p:nvSpPr>
        <p:spPr>
          <a:xfrm>
            <a:off x="5173737" y="3661700"/>
            <a:ext cx="1731600" cy="1731600"/>
          </a:xfrm>
          <a:prstGeom prst="ellipse">
            <a:avLst/>
          </a:prstGeom>
          <a:gradFill flip="none" rotWithShape="1">
            <a:gsLst>
              <a:gs pos="0">
                <a:srgbClr val="FF3300"/>
              </a:gs>
              <a:gs pos="50000">
                <a:srgbClr val="FF6600"/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8900000" scaled="1"/>
            <a:tileRect/>
          </a:gradFill>
          <a:ln w="3810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200" b="1">
              <a:ln w="28575">
                <a:noFill/>
              </a:ln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188B08F-12B7-411E-9098-167319C89F92}"/>
              </a:ext>
            </a:extLst>
          </p:cNvPr>
          <p:cNvSpPr/>
          <p:nvPr/>
        </p:nvSpPr>
        <p:spPr>
          <a:xfrm>
            <a:off x="3960511" y="2620741"/>
            <a:ext cx="19463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Intention to use</a:t>
            </a:r>
            <a:endParaRPr lang="en-AU">
              <a:ln w="28575">
                <a:noFill/>
              </a:ln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BC06724-8F46-41EC-B861-6C3170E97E98}"/>
              </a:ext>
            </a:extLst>
          </p:cNvPr>
          <p:cNvCxnSpPr>
            <a:cxnSpLocks/>
            <a:stCxn id="24" idx="2"/>
            <a:endCxn id="20" idx="0"/>
          </p:cNvCxnSpPr>
          <p:nvPr/>
        </p:nvCxnSpPr>
        <p:spPr>
          <a:xfrm>
            <a:off x="4933685" y="2990073"/>
            <a:ext cx="2380" cy="39116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F9BAE79C-9759-4175-9E99-D25DD7E7C00E}"/>
              </a:ext>
            </a:extLst>
          </p:cNvPr>
          <p:cNvSpPr>
            <a:spLocks noChangeAspect="1"/>
          </p:cNvSpPr>
          <p:nvPr/>
        </p:nvSpPr>
        <p:spPr>
          <a:xfrm>
            <a:off x="6746258" y="4531792"/>
            <a:ext cx="817200" cy="817200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8900000" scaled="1"/>
            <a:tileRect/>
          </a:gradFill>
          <a:ln w="3810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200">
              <a:ln w="28575">
                <a:solidFill>
                  <a:schemeClr val="tx1"/>
                </a:solidFill>
              </a:ln>
              <a:latin typeface="Sofia Pro" panose="00000500000000000000" pitchFamily="50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2FD15CF-E6DC-447A-B76B-379023A3C9F7}"/>
              </a:ext>
            </a:extLst>
          </p:cNvPr>
          <p:cNvSpPr/>
          <p:nvPr/>
        </p:nvSpPr>
        <p:spPr>
          <a:xfrm>
            <a:off x="7401055" y="4789885"/>
            <a:ext cx="576000" cy="576000"/>
          </a:xfrm>
          <a:prstGeom prst="ellipse">
            <a:avLst/>
          </a:prstGeom>
          <a:gradFill>
            <a:gsLst>
              <a:gs pos="0">
                <a:srgbClr val="002060"/>
              </a:gs>
              <a:gs pos="100000">
                <a:srgbClr val="0070C0"/>
              </a:gs>
              <a:gs pos="56000">
                <a:srgbClr val="005A9E"/>
              </a:gs>
            </a:gsLst>
            <a:lin ang="18900000" scaled="1"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</a:ln>
              <a:latin typeface="Sofia Pro" panose="00000500000000000000" pitchFamily="50" charset="0"/>
            </a:endParaRPr>
          </a:p>
          <a:p>
            <a:pPr algn="ctr"/>
            <a:endParaRPr lang="en-AU">
              <a:ln w="28575">
                <a:solidFill>
                  <a:schemeClr val="tx1"/>
                </a:solidFill>
              </a:ln>
              <a:latin typeface="Sofia Pro" panose="00000500000000000000" pitchFamily="50" charset="0"/>
            </a:endParaRPr>
          </a:p>
          <a:p>
            <a:pPr algn="ctr"/>
            <a:endParaRPr lang="en-AU">
              <a:ln w="28575">
                <a:solidFill>
                  <a:schemeClr val="tx1"/>
                </a:solidFill>
              </a:ln>
              <a:latin typeface="Sofia Pro" panose="00000500000000000000" pitchFamily="50" charset="0"/>
            </a:endParaRPr>
          </a:p>
          <a:p>
            <a:pPr algn="ctr"/>
            <a:endParaRPr lang="en-AU">
              <a:ln w="28575">
                <a:solidFill>
                  <a:schemeClr val="tx1"/>
                </a:solidFill>
              </a:ln>
              <a:latin typeface="Sofia Pro" panose="00000500000000000000" pitchFamily="50" charset="0"/>
            </a:endParaRPr>
          </a:p>
          <a:p>
            <a:pPr algn="ctr"/>
            <a:endParaRPr lang="en-AU">
              <a:ln w="28575">
                <a:solidFill>
                  <a:schemeClr val="tx1"/>
                </a:solidFill>
              </a:ln>
              <a:latin typeface="Sofia Pro" panose="00000500000000000000" pitchFamily="50" charset="0"/>
            </a:endParaRPr>
          </a:p>
          <a:p>
            <a:pPr algn="ctr"/>
            <a:endParaRPr lang="en-AU">
              <a:ln w="28575">
                <a:solidFill>
                  <a:schemeClr val="tx1"/>
                </a:solidFill>
              </a:ln>
              <a:latin typeface="Sofia Pro" panose="00000500000000000000" pitchFamily="50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5F888A0-AF4A-458F-B472-CA444B1DBD56}"/>
              </a:ext>
            </a:extLst>
          </p:cNvPr>
          <p:cNvSpPr/>
          <p:nvPr/>
        </p:nvSpPr>
        <p:spPr>
          <a:xfrm>
            <a:off x="4678019" y="6322460"/>
            <a:ext cx="27230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Don’t believe it is wrong</a:t>
            </a:r>
            <a:endParaRPr lang="en-AU">
              <a:ln w="28575">
                <a:noFill/>
              </a:ln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F57E0F9-24BF-4E8D-89B5-7A35F1916E04}"/>
              </a:ext>
            </a:extLst>
          </p:cNvPr>
          <p:cNvCxnSpPr>
            <a:cxnSpLocks/>
            <a:stCxn id="48" idx="0"/>
          </p:cNvCxnSpPr>
          <p:nvPr/>
        </p:nvCxnSpPr>
        <p:spPr>
          <a:xfrm flipV="1">
            <a:off x="6039537" y="5348812"/>
            <a:ext cx="7851" cy="97364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576EB6E-E529-441C-A5AF-E2993CB73DF7}"/>
              </a:ext>
            </a:extLst>
          </p:cNvPr>
          <p:cNvCxnSpPr>
            <a:cxnSpLocks/>
            <a:stCxn id="51" idx="0"/>
          </p:cNvCxnSpPr>
          <p:nvPr/>
        </p:nvCxnSpPr>
        <p:spPr>
          <a:xfrm flipV="1">
            <a:off x="7154858" y="5348992"/>
            <a:ext cx="0" cy="58047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919F9F5C-9D84-4011-AAAE-E296C93BC804}"/>
              </a:ext>
            </a:extLst>
          </p:cNvPr>
          <p:cNvSpPr/>
          <p:nvPr/>
        </p:nvSpPr>
        <p:spPr>
          <a:xfrm>
            <a:off x="6145607" y="5929470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See </a:t>
            </a:r>
            <a:r>
              <a:rPr lang="en-US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friends</a:t>
            </a:r>
            <a:r>
              <a:rPr lang="en-US" b="1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 using</a:t>
            </a:r>
            <a:endParaRPr lang="en-AU" b="1">
              <a:ln w="28575">
                <a:noFill/>
              </a:ln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D3CEB61-822A-4790-BF81-23223E0C7B47}"/>
              </a:ext>
            </a:extLst>
          </p:cNvPr>
          <p:cNvSpPr/>
          <p:nvPr/>
        </p:nvSpPr>
        <p:spPr>
          <a:xfrm>
            <a:off x="6557221" y="3583254"/>
            <a:ext cx="2279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See </a:t>
            </a:r>
            <a:r>
              <a:rPr lang="en-US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benefit</a:t>
            </a:r>
            <a:r>
              <a:rPr lang="en-US" b="1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 in using</a:t>
            </a:r>
            <a:endParaRPr lang="en-AU" b="1">
              <a:ln w="28575">
                <a:noFill/>
              </a:ln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633A39A3-5908-477D-BDD1-1B18CD4EA840}"/>
              </a:ext>
            </a:extLst>
          </p:cNvPr>
          <p:cNvCxnSpPr>
            <a:cxnSpLocks/>
            <a:stCxn id="52" idx="2"/>
            <a:endCxn id="43" idx="0"/>
          </p:cNvCxnSpPr>
          <p:nvPr/>
        </p:nvCxnSpPr>
        <p:spPr>
          <a:xfrm flipH="1">
            <a:off x="7689055" y="3952586"/>
            <a:ext cx="8062" cy="83729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774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1168B-56C8-41E8-BD38-19F4D30B4DA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61" y="6044591"/>
            <a:ext cx="1116946" cy="4911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0E91D0-A55D-4FA4-A325-A2AA3182148B}"/>
              </a:ext>
            </a:extLst>
          </p:cNvPr>
          <p:cNvSpPr txBox="1"/>
          <p:nvPr/>
        </p:nvSpPr>
        <p:spPr>
          <a:xfrm>
            <a:off x="568303" y="967342"/>
            <a:ext cx="9165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C000"/>
                </a:solidFill>
                <a:latin typeface="Sofia Pro" panose="00000500000000000000" pitchFamily="50" charset="0"/>
              </a:rPr>
              <a:t>Why</a:t>
            </a:r>
            <a:r>
              <a:rPr lang="en-US" sz="3600">
                <a:solidFill>
                  <a:schemeClr val="bg1"/>
                </a:solidFill>
                <a:latin typeface="Sofia Pro" panose="00000500000000000000" pitchFamily="50" charset="0"/>
              </a:rPr>
              <a:t> are young drivers</a:t>
            </a:r>
            <a:endParaRPr lang="en-US" sz="3600">
              <a:solidFill>
                <a:srgbClr val="FFC000"/>
              </a:solidFill>
              <a:latin typeface="Sofia Pro" panose="00000500000000000000" pitchFamily="50" charset="0"/>
            </a:endParaRPr>
          </a:p>
        </p:txBody>
      </p:sp>
      <p:pic>
        <p:nvPicPr>
          <p:cNvPr id="12" name="Graphic 11" descr="Chat">
            <a:extLst>
              <a:ext uri="{FF2B5EF4-FFF2-40B4-BE49-F238E27FC236}">
                <a16:creationId xmlns:a16="http://schemas.microsoft.com/office/drawing/2014/main" id="{A5C18405-D39D-4BB4-9F6E-786E9251E7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020776" y="1578179"/>
            <a:ext cx="759328" cy="75932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9F5CA546-83D1-42E3-9ABE-0AF774460D82}"/>
              </a:ext>
            </a:extLst>
          </p:cNvPr>
          <p:cNvSpPr/>
          <p:nvPr/>
        </p:nvSpPr>
        <p:spPr>
          <a:xfrm>
            <a:off x="673279" y="1735353"/>
            <a:ext cx="2188420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Sofia Pro" panose="00000500000000000000" pitchFamily="50" charset="0"/>
              </a:rPr>
              <a:t>CALLING/TEXTING</a:t>
            </a:r>
            <a:endParaRPr lang="en-AU">
              <a:solidFill>
                <a:schemeClr val="tx1">
                  <a:lumMod val="75000"/>
                  <a:lumOff val="25000"/>
                </a:schemeClr>
              </a:solidFill>
              <a:latin typeface="Sofia Pro" panose="00000500000000000000" pitchFamily="50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21B659F-2B7F-43AA-A0E4-99B28A74BED5}"/>
              </a:ext>
            </a:extLst>
          </p:cNvPr>
          <p:cNvSpPr>
            <a:spLocks noChangeAspect="1"/>
          </p:cNvSpPr>
          <p:nvPr/>
        </p:nvSpPr>
        <p:spPr>
          <a:xfrm>
            <a:off x="4170485" y="3822502"/>
            <a:ext cx="1526400" cy="1526400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8900000" scaled="1"/>
            <a:tileRect/>
          </a:gradFill>
          <a:ln w="3810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200" b="1">
              <a:ln w="28575">
                <a:noFill/>
              </a:ln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468F00A-653F-417C-BB12-A48CB1F2DFB1}"/>
              </a:ext>
            </a:extLst>
          </p:cNvPr>
          <p:cNvSpPr>
            <a:spLocks noChangeAspect="1"/>
          </p:cNvSpPr>
          <p:nvPr/>
        </p:nvSpPr>
        <p:spPr>
          <a:xfrm>
            <a:off x="4967388" y="3188812"/>
            <a:ext cx="2160000" cy="2160000"/>
          </a:xfrm>
          <a:prstGeom prst="ellipse">
            <a:avLst/>
          </a:prstGeom>
          <a:gradFill flip="none" rotWithShape="1">
            <a:gsLst>
              <a:gs pos="0">
                <a:srgbClr val="FF3300"/>
              </a:gs>
              <a:gs pos="50000">
                <a:srgbClr val="FF6600"/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8900000" scaled="1"/>
            <a:tileRect/>
          </a:gradFill>
          <a:ln w="3810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200" b="1">
              <a:ln w="28575">
                <a:noFill/>
              </a:ln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2056CED-7469-4392-BFC1-278A80A9B60A}"/>
              </a:ext>
            </a:extLst>
          </p:cNvPr>
          <p:cNvSpPr/>
          <p:nvPr/>
        </p:nvSpPr>
        <p:spPr>
          <a:xfrm>
            <a:off x="3960511" y="2620741"/>
            <a:ext cx="19463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Intention to use</a:t>
            </a:r>
            <a:endParaRPr lang="en-AU">
              <a:ln w="28575">
                <a:noFill/>
              </a:ln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3FA6129-5FEE-4D1E-AB51-BA31936317D2}"/>
              </a:ext>
            </a:extLst>
          </p:cNvPr>
          <p:cNvCxnSpPr>
            <a:cxnSpLocks/>
            <a:stCxn id="31" idx="2"/>
            <a:endCxn id="29" idx="0"/>
          </p:cNvCxnSpPr>
          <p:nvPr/>
        </p:nvCxnSpPr>
        <p:spPr>
          <a:xfrm>
            <a:off x="4933685" y="2990073"/>
            <a:ext cx="0" cy="83242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E18FA9FF-4871-4942-811A-A844F6DCD460}"/>
              </a:ext>
            </a:extLst>
          </p:cNvPr>
          <p:cNvSpPr/>
          <p:nvPr/>
        </p:nvSpPr>
        <p:spPr>
          <a:xfrm>
            <a:off x="4678019" y="6322460"/>
            <a:ext cx="27230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Don’t believe it is wrong</a:t>
            </a:r>
            <a:endParaRPr lang="en-AU">
              <a:ln w="28575">
                <a:noFill/>
              </a:ln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3EAAD24-AB74-4DAA-9076-75C85DB197D6}"/>
              </a:ext>
            </a:extLst>
          </p:cNvPr>
          <p:cNvCxnSpPr>
            <a:cxnSpLocks/>
            <a:stCxn id="37" idx="0"/>
            <a:endCxn id="30" idx="4"/>
          </p:cNvCxnSpPr>
          <p:nvPr/>
        </p:nvCxnSpPr>
        <p:spPr>
          <a:xfrm flipV="1">
            <a:off x="6039537" y="5348812"/>
            <a:ext cx="7851" cy="97364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B073CCC-DECA-44AA-804A-39CBE06E962D}"/>
              </a:ext>
            </a:extLst>
          </p:cNvPr>
          <p:cNvCxnSpPr>
            <a:cxnSpLocks/>
            <a:stCxn id="43" idx="0"/>
            <a:endCxn id="41" idx="4"/>
          </p:cNvCxnSpPr>
          <p:nvPr/>
        </p:nvCxnSpPr>
        <p:spPr>
          <a:xfrm flipV="1">
            <a:off x="7154858" y="5348992"/>
            <a:ext cx="0" cy="58047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1860708E-0E82-4FED-9C21-BC5A23570387}"/>
              </a:ext>
            </a:extLst>
          </p:cNvPr>
          <p:cNvSpPr>
            <a:spLocks noChangeAspect="1"/>
          </p:cNvSpPr>
          <p:nvPr/>
        </p:nvSpPr>
        <p:spPr>
          <a:xfrm>
            <a:off x="6746258" y="4531792"/>
            <a:ext cx="817200" cy="817200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8900000" scaled="1"/>
            <a:tileRect/>
          </a:gradFill>
          <a:ln w="3810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200">
              <a:ln w="28575">
                <a:solidFill>
                  <a:schemeClr val="tx1"/>
                </a:solidFill>
              </a:ln>
              <a:latin typeface="Sofia Pro" panose="00000500000000000000" pitchFamily="50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FCA0E6D-42B5-4041-8BED-08BD51B55C77}"/>
              </a:ext>
            </a:extLst>
          </p:cNvPr>
          <p:cNvSpPr/>
          <p:nvPr/>
        </p:nvSpPr>
        <p:spPr>
          <a:xfrm>
            <a:off x="6145607" y="5929470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See </a:t>
            </a:r>
            <a:r>
              <a:rPr lang="en-US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friends</a:t>
            </a:r>
            <a:r>
              <a:rPr lang="en-US" b="1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 using</a:t>
            </a:r>
            <a:endParaRPr lang="en-AU" b="1">
              <a:ln w="28575">
                <a:noFill/>
              </a:ln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D6FAA55-1175-4767-A853-6AD87773BA9E}"/>
              </a:ext>
            </a:extLst>
          </p:cNvPr>
          <p:cNvSpPr/>
          <p:nvPr/>
        </p:nvSpPr>
        <p:spPr>
          <a:xfrm>
            <a:off x="6829314" y="2634716"/>
            <a:ext cx="2098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See parents using</a:t>
            </a:r>
            <a:endParaRPr lang="en-AU">
              <a:ln w="28575">
                <a:noFill/>
              </a:ln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F3A3565-9792-47B7-997A-E67F75638D01}"/>
              </a:ext>
            </a:extLst>
          </p:cNvPr>
          <p:cNvCxnSpPr>
            <a:cxnSpLocks/>
            <a:stCxn id="46" idx="2"/>
            <a:endCxn id="48" idx="0"/>
          </p:cNvCxnSpPr>
          <p:nvPr/>
        </p:nvCxnSpPr>
        <p:spPr>
          <a:xfrm flipH="1">
            <a:off x="7868476" y="3004048"/>
            <a:ext cx="10164" cy="156098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A42D953D-2864-4ECA-B17B-192614767B04}"/>
              </a:ext>
            </a:extLst>
          </p:cNvPr>
          <p:cNvSpPr>
            <a:spLocks noChangeAspect="1"/>
          </p:cNvSpPr>
          <p:nvPr/>
        </p:nvSpPr>
        <p:spPr>
          <a:xfrm>
            <a:off x="7459876" y="4565029"/>
            <a:ext cx="817200" cy="817200"/>
          </a:xfrm>
          <a:prstGeom prst="ellipse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8900000" scaled="1"/>
            <a:tileRect/>
          </a:gradFill>
          <a:ln w="1270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200" b="1">
              <a:ln w="28575">
                <a:noFill/>
              </a:ln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061915F-DF8D-4C73-9835-0E0AA51F2107}"/>
              </a:ext>
            </a:extLst>
          </p:cNvPr>
          <p:cNvSpPr/>
          <p:nvPr/>
        </p:nvSpPr>
        <p:spPr>
          <a:xfrm>
            <a:off x="8205294" y="4772812"/>
            <a:ext cx="576000" cy="576000"/>
          </a:xfrm>
          <a:prstGeom prst="ellipse">
            <a:avLst/>
          </a:prstGeom>
          <a:gradFill>
            <a:gsLst>
              <a:gs pos="0">
                <a:srgbClr val="002060"/>
              </a:gs>
              <a:gs pos="100000">
                <a:srgbClr val="0070C0"/>
              </a:gs>
              <a:gs pos="56000">
                <a:srgbClr val="005A9E"/>
              </a:gs>
            </a:gsLst>
            <a:lin ang="18900000" scaled="1"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</a:ln>
              <a:latin typeface="Sofia Pro" panose="00000500000000000000" pitchFamily="50" charset="0"/>
            </a:endParaRPr>
          </a:p>
          <a:p>
            <a:pPr algn="ctr"/>
            <a:endParaRPr lang="en-AU">
              <a:ln w="28575">
                <a:solidFill>
                  <a:schemeClr val="tx1"/>
                </a:solidFill>
              </a:ln>
              <a:latin typeface="Sofia Pro" panose="00000500000000000000" pitchFamily="50" charset="0"/>
            </a:endParaRPr>
          </a:p>
          <a:p>
            <a:pPr algn="ctr"/>
            <a:endParaRPr lang="en-AU">
              <a:ln w="28575">
                <a:solidFill>
                  <a:schemeClr val="tx1"/>
                </a:solidFill>
              </a:ln>
              <a:latin typeface="Sofia Pro" panose="00000500000000000000" pitchFamily="50" charset="0"/>
            </a:endParaRPr>
          </a:p>
          <a:p>
            <a:pPr algn="ctr"/>
            <a:endParaRPr lang="en-AU">
              <a:ln w="28575">
                <a:solidFill>
                  <a:schemeClr val="tx1"/>
                </a:solidFill>
              </a:ln>
              <a:latin typeface="Sofia Pro" panose="00000500000000000000" pitchFamily="50" charset="0"/>
            </a:endParaRPr>
          </a:p>
          <a:p>
            <a:pPr algn="ctr"/>
            <a:endParaRPr lang="en-AU">
              <a:ln w="28575">
                <a:solidFill>
                  <a:schemeClr val="tx1"/>
                </a:solidFill>
              </a:ln>
              <a:latin typeface="Sofia Pro" panose="00000500000000000000" pitchFamily="50" charset="0"/>
            </a:endParaRPr>
          </a:p>
          <a:p>
            <a:pPr algn="ctr"/>
            <a:endParaRPr lang="en-AU">
              <a:ln w="28575">
                <a:solidFill>
                  <a:schemeClr val="tx1"/>
                </a:solidFill>
              </a:ln>
              <a:latin typeface="Sofia Pro" panose="00000500000000000000" pitchFamily="50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7E72DED-6C53-4C08-A0B9-09C5E8D8CB4D}"/>
              </a:ext>
            </a:extLst>
          </p:cNvPr>
          <p:cNvSpPr/>
          <p:nvPr/>
        </p:nvSpPr>
        <p:spPr>
          <a:xfrm>
            <a:off x="7355899" y="3583254"/>
            <a:ext cx="2279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See </a:t>
            </a:r>
            <a:r>
              <a:rPr lang="en-US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benefit</a:t>
            </a:r>
            <a:r>
              <a:rPr lang="en-US" b="1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 in using</a:t>
            </a:r>
            <a:endParaRPr lang="en-AU" b="1">
              <a:ln w="28575">
                <a:noFill/>
              </a:ln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734AEB44-58B8-4FE4-B42F-14A11AD3A80B}"/>
              </a:ext>
            </a:extLst>
          </p:cNvPr>
          <p:cNvCxnSpPr>
            <a:cxnSpLocks/>
            <a:stCxn id="68" idx="2"/>
          </p:cNvCxnSpPr>
          <p:nvPr/>
        </p:nvCxnSpPr>
        <p:spPr>
          <a:xfrm flipH="1">
            <a:off x="8487733" y="3952586"/>
            <a:ext cx="8062" cy="83729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4300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1168B-56C8-41E8-BD38-19F4D30B4DA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61" y="6044591"/>
            <a:ext cx="1116946" cy="491192"/>
          </a:xfrm>
          <a:prstGeom prst="rect">
            <a:avLst/>
          </a:prstGeom>
        </p:spPr>
      </p:pic>
      <p:pic>
        <p:nvPicPr>
          <p:cNvPr id="5" name="Graphic 4" descr="Connections">
            <a:extLst>
              <a:ext uri="{FF2B5EF4-FFF2-40B4-BE49-F238E27FC236}">
                <a16:creationId xmlns:a16="http://schemas.microsoft.com/office/drawing/2014/main" id="{CE367336-E380-4885-9986-D00447E3BC9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412681" y="1584758"/>
            <a:ext cx="731026" cy="73102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D62F2ECC-576A-41D8-AFFF-AFDADA160975}"/>
              </a:ext>
            </a:extLst>
          </p:cNvPr>
          <p:cNvSpPr txBox="1"/>
          <p:nvPr/>
        </p:nvSpPr>
        <p:spPr>
          <a:xfrm>
            <a:off x="568303" y="967342"/>
            <a:ext cx="9165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C000"/>
                </a:solidFill>
                <a:latin typeface="Sofia Pro" panose="00000500000000000000" pitchFamily="50" charset="0"/>
              </a:rPr>
              <a:t>Why</a:t>
            </a:r>
            <a:r>
              <a:rPr lang="en-US" sz="3600">
                <a:solidFill>
                  <a:schemeClr val="bg1"/>
                </a:solidFill>
                <a:latin typeface="Sofia Pro" panose="00000500000000000000" pitchFamily="50" charset="0"/>
              </a:rPr>
              <a:t> are young drivers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06C16D4-127F-478D-B839-971AE2AF1D21}"/>
              </a:ext>
            </a:extLst>
          </p:cNvPr>
          <p:cNvSpPr/>
          <p:nvPr/>
        </p:nvSpPr>
        <p:spPr>
          <a:xfrm>
            <a:off x="673278" y="1735353"/>
            <a:ext cx="2527122" cy="3693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Sofia Pro" panose="00000500000000000000" pitchFamily="50" charset="0"/>
              </a:rPr>
              <a:t>USING SOCIAL MEDIA</a:t>
            </a:r>
            <a:endParaRPr lang="en-AU">
              <a:ln w="28575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Sofia Pro" panose="00000500000000000000" pitchFamily="50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78280D3-DCE8-4D63-B33A-36D7E2B880EF}"/>
              </a:ext>
            </a:extLst>
          </p:cNvPr>
          <p:cNvSpPr>
            <a:spLocks noChangeAspect="1"/>
          </p:cNvSpPr>
          <p:nvPr/>
        </p:nvSpPr>
        <p:spPr>
          <a:xfrm>
            <a:off x="4275032" y="4089829"/>
            <a:ext cx="1292400" cy="1292400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8900000" scaled="1"/>
            <a:tileRect/>
          </a:gradFill>
          <a:ln w="3810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200" b="1">
              <a:ln w="28575">
                <a:noFill/>
              </a:ln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4C2FBD1-4543-4BA2-B708-E77BFBC1749E}"/>
              </a:ext>
            </a:extLst>
          </p:cNvPr>
          <p:cNvSpPr>
            <a:spLocks noChangeAspect="1"/>
          </p:cNvSpPr>
          <p:nvPr/>
        </p:nvSpPr>
        <p:spPr>
          <a:xfrm>
            <a:off x="5173737" y="3650629"/>
            <a:ext cx="1731600" cy="1731600"/>
          </a:xfrm>
          <a:prstGeom prst="ellipse">
            <a:avLst/>
          </a:prstGeom>
          <a:gradFill flip="none" rotWithShape="1">
            <a:gsLst>
              <a:gs pos="0">
                <a:srgbClr val="FF3300"/>
              </a:gs>
              <a:gs pos="50000">
                <a:srgbClr val="FF6600"/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8900000" scaled="1"/>
            <a:tileRect/>
          </a:gradFill>
          <a:ln w="3810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200" b="1">
              <a:ln w="28575">
                <a:noFill/>
              </a:ln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D35B061-70EE-40D9-B729-18DA0BBC1C20}"/>
              </a:ext>
            </a:extLst>
          </p:cNvPr>
          <p:cNvSpPr/>
          <p:nvPr/>
        </p:nvSpPr>
        <p:spPr>
          <a:xfrm>
            <a:off x="3960511" y="2620741"/>
            <a:ext cx="19463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Intention to use</a:t>
            </a:r>
            <a:endParaRPr lang="en-AU">
              <a:ln w="28575">
                <a:noFill/>
              </a:ln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42E4D8D-F6DC-4D72-950F-39223614F75B}"/>
              </a:ext>
            </a:extLst>
          </p:cNvPr>
          <p:cNvCxnSpPr>
            <a:cxnSpLocks/>
            <a:stCxn id="39" idx="2"/>
            <a:endCxn id="37" idx="0"/>
          </p:cNvCxnSpPr>
          <p:nvPr/>
        </p:nvCxnSpPr>
        <p:spPr>
          <a:xfrm flipH="1">
            <a:off x="4921232" y="2990073"/>
            <a:ext cx="12453" cy="109975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47B6F024-6D4F-4BDC-BB59-209B616E06F6}"/>
              </a:ext>
            </a:extLst>
          </p:cNvPr>
          <p:cNvSpPr/>
          <p:nvPr/>
        </p:nvSpPr>
        <p:spPr>
          <a:xfrm>
            <a:off x="4678019" y="6322460"/>
            <a:ext cx="27230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Don’t believe it is wrong</a:t>
            </a:r>
            <a:endParaRPr lang="en-AU">
              <a:ln w="28575">
                <a:noFill/>
              </a:ln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A62BA3D-7263-4983-8797-E4CA071AD7DA}"/>
              </a:ext>
            </a:extLst>
          </p:cNvPr>
          <p:cNvCxnSpPr>
            <a:cxnSpLocks/>
            <a:stCxn id="41" idx="0"/>
            <a:endCxn id="38" idx="4"/>
          </p:cNvCxnSpPr>
          <p:nvPr/>
        </p:nvCxnSpPr>
        <p:spPr>
          <a:xfrm flipV="1">
            <a:off x="6039537" y="5382229"/>
            <a:ext cx="0" cy="94023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80AFEB82-29BE-4FC2-9C03-2A5467F6A1AC}"/>
              </a:ext>
            </a:extLst>
          </p:cNvPr>
          <p:cNvSpPr/>
          <p:nvPr/>
        </p:nvSpPr>
        <p:spPr>
          <a:xfrm>
            <a:off x="6500254" y="3855829"/>
            <a:ext cx="1526400" cy="1526400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 w="1270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 w="28575">
                <a:solidFill>
                  <a:schemeClr val="tx1"/>
                </a:solidFill>
              </a:ln>
              <a:latin typeface="Sofia Pro" panose="00000500000000000000" pitchFamily="50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9A7579D-CD50-4227-AC1D-DD1BEE120850}"/>
              </a:ext>
            </a:extLst>
          </p:cNvPr>
          <p:cNvSpPr/>
          <p:nvPr/>
        </p:nvSpPr>
        <p:spPr>
          <a:xfrm>
            <a:off x="6202105" y="5858119"/>
            <a:ext cx="2122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On road risk taker</a:t>
            </a:r>
            <a:endParaRPr lang="en-AU">
              <a:ln w="28575">
                <a:noFill/>
              </a:ln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56096EB-F787-4E61-9A52-28259791FE46}"/>
              </a:ext>
            </a:extLst>
          </p:cNvPr>
          <p:cNvSpPr/>
          <p:nvPr/>
        </p:nvSpPr>
        <p:spPr>
          <a:xfrm>
            <a:off x="7225135" y="3302279"/>
            <a:ext cx="2098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See parents using</a:t>
            </a:r>
            <a:endParaRPr lang="en-AU">
              <a:ln w="28575">
                <a:noFill/>
              </a:ln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CBF5C56-244E-4631-B1DC-28C64C861ED4}"/>
              </a:ext>
            </a:extLst>
          </p:cNvPr>
          <p:cNvCxnSpPr>
            <a:cxnSpLocks/>
            <a:stCxn id="46" idx="2"/>
            <a:endCxn id="48" idx="0"/>
          </p:cNvCxnSpPr>
          <p:nvPr/>
        </p:nvCxnSpPr>
        <p:spPr>
          <a:xfrm flipH="1">
            <a:off x="8264297" y="3671611"/>
            <a:ext cx="10164" cy="89341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0D1DEC25-FF2B-4BFA-A4A6-325468DDBE39}"/>
              </a:ext>
            </a:extLst>
          </p:cNvPr>
          <p:cNvSpPr>
            <a:spLocks noChangeAspect="1"/>
          </p:cNvSpPr>
          <p:nvPr/>
        </p:nvSpPr>
        <p:spPr>
          <a:xfrm>
            <a:off x="7855697" y="4565029"/>
            <a:ext cx="817200" cy="817200"/>
          </a:xfrm>
          <a:prstGeom prst="ellipse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8900000" scaled="1"/>
            <a:tileRect/>
          </a:gradFill>
          <a:ln w="1270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200" b="1">
              <a:ln w="28575">
                <a:noFill/>
              </a:ln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D4F423C-0D5B-4283-8FC5-C4004D1229AE}"/>
              </a:ext>
            </a:extLst>
          </p:cNvPr>
          <p:cNvSpPr/>
          <p:nvPr/>
        </p:nvSpPr>
        <p:spPr>
          <a:xfrm>
            <a:off x="8533076" y="3855829"/>
            <a:ext cx="1526400" cy="1526400"/>
          </a:xfrm>
          <a:prstGeom prst="ellipse">
            <a:avLst/>
          </a:prstGeom>
          <a:gradFill>
            <a:gsLst>
              <a:gs pos="0">
                <a:srgbClr val="002060"/>
              </a:gs>
              <a:gs pos="100000">
                <a:srgbClr val="0070C0"/>
              </a:gs>
              <a:gs pos="56000">
                <a:srgbClr val="005A9E"/>
              </a:gs>
            </a:gsLst>
            <a:lin ang="18900000" scaled="1"/>
          </a:gradFill>
          <a:ln w="1270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</a:ln>
              <a:latin typeface="Sofia Pro" panose="00000500000000000000" pitchFamily="50" charset="0"/>
            </a:endParaRPr>
          </a:p>
          <a:p>
            <a:pPr algn="ctr"/>
            <a:endParaRPr lang="en-AU">
              <a:ln w="28575">
                <a:solidFill>
                  <a:schemeClr val="tx1"/>
                </a:solidFill>
              </a:ln>
              <a:latin typeface="Sofia Pro" panose="00000500000000000000" pitchFamily="50" charset="0"/>
            </a:endParaRPr>
          </a:p>
          <a:p>
            <a:pPr algn="ctr"/>
            <a:endParaRPr lang="en-AU">
              <a:ln w="28575">
                <a:solidFill>
                  <a:schemeClr val="tx1"/>
                </a:solidFill>
              </a:ln>
              <a:latin typeface="Sofia Pro" panose="00000500000000000000" pitchFamily="50" charset="0"/>
            </a:endParaRPr>
          </a:p>
          <a:p>
            <a:pPr algn="ctr"/>
            <a:endParaRPr lang="en-AU">
              <a:ln w="28575">
                <a:solidFill>
                  <a:schemeClr val="tx1"/>
                </a:solidFill>
              </a:ln>
              <a:latin typeface="Sofia Pro" panose="00000500000000000000" pitchFamily="50" charset="0"/>
            </a:endParaRPr>
          </a:p>
          <a:p>
            <a:pPr algn="ctr"/>
            <a:endParaRPr lang="en-AU">
              <a:ln w="28575">
                <a:solidFill>
                  <a:schemeClr val="tx1"/>
                </a:solidFill>
              </a:ln>
              <a:latin typeface="Sofia Pro" panose="00000500000000000000" pitchFamily="50" charset="0"/>
            </a:endParaRPr>
          </a:p>
          <a:p>
            <a:pPr algn="ctr"/>
            <a:endParaRPr lang="en-AU">
              <a:ln w="28575">
                <a:solidFill>
                  <a:schemeClr val="tx1"/>
                </a:solidFill>
              </a:ln>
              <a:latin typeface="Sofia Pro" panose="00000500000000000000" pitchFamily="50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6A379EE-F2FD-45D7-A780-44E8AEA09C61}"/>
              </a:ext>
            </a:extLst>
          </p:cNvPr>
          <p:cNvSpPr/>
          <p:nvPr/>
        </p:nvSpPr>
        <p:spPr>
          <a:xfrm>
            <a:off x="8164442" y="2632404"/>
            <a:ext cx="2279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See </a:t>
            </a:r>
            <a:r>
              <a:rPr lang="en-US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benefit</a:t>
            </a:r>
            <a:r>
              <a:rPr lang="en-US" b="1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 in using</a:t>
            </a:r>
            <a:endParaRPr lang="en-AU" b="1">
              <a:ln w="28575">
                <a:noFill/>
              </a:ln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0AF096B-CE87-48F4-9E99-FE1BC7BFF40D}"/>
              </a:ext>
            </a:extLst>
          </p:cNvPr>
          <p:cNvCxnSpPr>
            <a:cxnSpLocks/>
            <a:stCxn id="50" idx="2"/>
            <a:endCxn id="49" idx="0"/>
          </p:cNvCxnSpPr>
          <p:nvPr/>
        </p:nvCxnSpPr>
        <p:spPr>
          <a:xfrm flipH="1">
            <a:off x="9296276" y="3001736"/>
            <a:ext cx="8062" cy="85409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1154A13E-45D6-46AC-915F-BE6039726B71}"/>
              </a:ext>
            </a:extLst>
          </p:cNvPr>
          <p:cNvCxnSpPr>
            <a:cxnSpLocks/>
            <a:stCxn id="53" idx="0"/>
            <a:endCxn id="52" idx="4"/>
          </p:cNvCxnSpPr>
          <p:nvPr/>
        </p:nvCxnSpPr>
        <p:spPr>
          <a:xfrm flipV="1">
            <a:off x="7263454" y="5382229"/>
            <a:ext cx="0" cy="47589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2C05572-91DD-411D-813C-6F75CA47EEDF}"/>
              </a:ext>
            </a:extLst>
          </p:cNvPr>
          <p:cNvSpPr/>
          <p:nvPr/>
        </p:nvSpPr>
        <p:spPr>
          <a:xfrm>
            <a:off x="9507687" y="3275134"/>
            <a:ext cx="19463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rPr>
              <a:t>Not recognising risk</a:t>
            </a:r>
            <a:endParaRPr lang="en-AU" dirty="0">
              <a:ln w="28575">
                <a:noFill/>
              </a:ln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E8F8D6E-F2F7-4555-868D-80C209E690CD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10480861" y="3921465"/>
            <a:ext cx="0" cy="16836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139F39E0-C257-4ECB-A701-8894D5ABC1BF}"/>
              </a:ext>
            </a:extLst>
          </p:cNvPr>
          <p:cNvSpPr/>
          <p:nvPr/>
        </p:nvSpPr>
        <p:spPr>
          <a:xfrm>
            <a:off x="9834661" y="4063134"/>
            <a:ext cx="1292400" cy="1292400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50000">
                <a:schemeClr val="bg2">
                  <a:lumMod val="25000"/>
                </a:schemeClr>
              </a:gs>
              <a:gs pos="100000">
                <a:schemeClr val="bg2">
                  <a:lumMod val="90000"/>
                </a:schemeClr>
              </a:gs>
            </a:gsLst>
            <a:lin ang="189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 w="28575">
                <a:solidFill>
                  <a:schemeClr val="tx1"/>
                </a:solidFill>
              </a:ln>
              <a:latin typeface="Sofia Pro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342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1168B-56C8-41E8-BD38-19F4D30B4DA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61" y="6044591"/>
            <a:ext cx="1116946" cy="4911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428193-824D-4E43-BC4C-D9C2FD95976F}"/>
              </a:ext>
            </a:extLst>
          </p:cNvPr>
          <p:cNvSpPr txBox="1"/>
          <p:nvPr/>
        </p:nvSpPr>
        <p:spPr>
          <a:xfrm>
            <a:off x="568303" y="875695"/>
            <a:ext cx="9165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  <a:ea typeface="+mn-ea"/>
                <a:cs typeface="+mn-cs"/>
              </a:rPr>
              <a:t>We now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ofia Pro" panose="00000500000000000000" pitchFamily="50" charset="0"/>
                <a:ea typeface="+mn-ea"/>
                <a:cs typeface="+mn-cs"/>
              </a:rPr>
              <a:t>understand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FBC27C-96D0-4B24-B6ED-C9F657A6BBAB}"/>
              </a:ext>
            </a:extLst>
          </p:cNvPr>
          <p:cNvSpPr/>
          <p:nvPr/>
        </p:nvSpPr>
        <p:spPr>
          <a:xfrm>
            <a:off x="673278" y="1735353"/>
            <a:ext cx="2710472" cy="3693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Sofia Pro" panose="00000500000000000000" pitchFamily="50" charset="0"/>
              </a:rPr>
              <a:t>A BESPOKE APPROACH</a:t>
            </a:r>
            <a:endParaRPr lang="en-AU">
              <a:ln w="28575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Sofia Pro" panose="00000500000000000000" pitchFamily="50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962E24F-9F6D-4DA5-A606-7BADEE311D45}"/>
              </a:ext>
            </a:extLst>
          </p:cNvPr>
          <p:cNvSpPr/>
          <p:nvPr/>
        </p:nvSpPr>
        <p:spPr>
          <a:xfrm>
            <a:off x="5072193" y="2410784"/>
            <a:ext cx="2047613" cy="2047613"/>
          </a:xfrm>
          <a:prstGeom prst="ellipse">
            <a:avLst/>
          </a:prstGeom>
          <a:solidFill>
            <a:schemeClr val="tx1">
              <a:alpha val="3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800">
              <a:latin typeface="Sofia Pro" panose="00000500000000000000" pitchFamily="50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FAEF5D1-1DCD-4745-83CD-1F4985EAD2E4}"/>
              </a:ext>
            </a:extLst>
          </p:cNvPr>
          <p:cNvGrpSpPr/>
          <p:nvPr/>
        </p:nvGrpSpPr>
        <p:grpSpPr>
          <a:xfrm>
            <a:off x="3059084" y="4664443"/>
            <a:ext cx="1699608" cy="468870"/>
            <a:chOff x="5170300" y="2677026"/>
            <a:chExt cx="1699608" cy="468870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1F6F30D1-2C52-447B-8667-70FB48DC2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698227" y="2677026"/>
              <a:ext cx="259899" cy="467818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D9E42639-0855-4C6E-BFC2-A02D3D19A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170300" y="2700320"/>
              <a:ext cx="429422" cy="429422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60EEBC24-F84A-4C1B-B9FD-E4EE1A635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6035442" y="2701479"/>
              <a:ext cx="380929" cy="444417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151F317A-A4E4-4900-AE4E-A7C6BB266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6488979" y="2690208"/>
              <a:ext cx="380929" cy="43172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635FAAF-E983-4413-8E75-F927E9ED62CD}"/>
              </a:ext>
            </a:extLst>
          </p:cNvPr>
          <p:cNvGrpSpPr/>
          <p:nvPr/>
        </p:nvGrpSpPr>
        <p:grpSpPr>
          <a:xfrm>
            <a:off x="2885082" y="2405193"/>
            <a:ext cx="2047613" cy="2047613"/>
            <a:chOff x="2885082" y="2405193"/>
            <a:chExt cx="2047613" cy="2047613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5279D466-9584-4AF2-ABAA-D2CA00AFFAEE}"/>
                </a:ext>
              </a:extLst>
            </p:cNvPr>
            <p:cNvSpPr/>
            <p:nvPr/>
          </p:nvSpPr>
          <p:spPr>
            <a:xfrm>
              <a:off x="2885082" y="2405193"/>
              <a:ext cx="2047613" cy="2047613"/>
            </a:xfrm>
            <a:prstGeom prst="ellipse">
              <a:avLst/>
            </a:prstGeom>
            <a:solidFill>
              <a:schemeClr val="tx1">
                <a:alpha val="33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800">
                <a:latin typeface="Sofia Pro" panose="000005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2FD705F-9D66-410F-9C81-087C4525EDB8}"/>
                </a:ext>
              </a:extLst>
            </p:cNvPr>
            <p:cNvSpPr/>
            <p:nvPr/>
          </p:nvSpPr>
          <p:spPr>
            <a:xfrm>
              <a:off x="3330821" y="3167390"/>
              <a:ext cx="119455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  <a:latin typeface="Sofia Pro" panose="00000500000000000000" pitchFamily="50" charset="0"/>
                </a:rPr>
                <a:t>WHAT</a:t>
              </a:r>
              <a:endParaRPr lang="en-AU" sz="2800">
                <a:solidFill>
                  <a:schemeClr val="bg1"/>
                </a:solidFill>
                <a:latin typeface="Sofia Pro" panose="00000500000000000000" pitchFamily="50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11BB799-A5A1-4543-A07A-1BDFDE5A05E3}"/>
              </a:ext>
            </a:extLst>
          </p:cNvPr>
          <p:cNvGrpSpPr/>
          <p:nvPr/>
        </p:nvGrpSpPr>
        <p:grpSpPr>
          <a:xfrm>
            <a:off x="5297558" y="4509989"/>
            <a:ext cx="1539311" cy="802229"/>
            <a:chOff x="4603327" y="4093415"/>
            <a:chExt cx="1211188" cy="631224"/>
          </a:xfrm>
        </p:grpSpPr>
        <p:pic>
          <p:nvPicPr>
            <p:cNvPr id="62" name="Graphic 61" descr="Traffic light">
              <a:extLst>
                <a:ext uri="{FF2B5EF4-FFF2-40B4-BE49-F238E27FC236}">
                  <a16:creationId xmlns:a16="http://schemas.microsoft.com/office/drawing/2014/main" id="{72B38BB5-1687-4B29-B888-36A785C2C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5183292" y="4093415"/>
              <a:ext cx="631223" cy="631223"/>
            </a:xfrm>
            <a:prstGeom prst="rect">
              <a:avLst/>
            </a:prstGeom>
          </p:spPr>
        </p:pic>
        <p:pic>
          <p:nvPicPr>
            <p:cNvPr id="63" name="Graphic 62" descr="Car">
              <a:extLst>
                <a:ext uri="{FF2B5EF4-FFF2-40B4-BE49-F238E27FC236}">
                  <a16:creationId xmlns:a16="http://schemas.microsoft.com/office/drawing/2014/main" id="{BA87F969-26B1-451B-9FF7-E6A2EC6CE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 flipH="1">
              <a:off x="4603327" y="4093415"/>
              <a:ext cx="626324" cy="631224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11F674D4-C7BA-471B-9277-4D8DC7790D0A}"/>
              </a:ext>
            </a:extLst>
          </p:cNvPr>
          <p:cNvSpPr/>
          <p:nvPr/>
        </p:nvSpPr>
        <p:spPr>
          <a:xfrm>
            <a:off x="5466600" y="3159990"/>
            <a:ext cx="12121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Sofia Pro" panose="00000500000000000000" pitchFamily="50" charset="0"/>
              </a:rPr>
              <a:t>WHEN</a:t>
            </a:r>
            <a:endParaRPr lang="en-AU" sz="2800"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4AE5238-B78D-4619-94C8-3E163EE9390F}"/>
              </a:ext>
            </a:extLst>
          </p:cNvPr>
          <p:cNvGrpSpPr/>
          <p:nvPr/>
        </p:nvGrpSpPr>
        <p:grpSpPr>
          <a:xfrm>
            <a:off x="7259304" y="2412274"/>
            <a:ext cx="2047613" cy="2047613"/>
            <a:chOff x="7259304" y="2412274"/>
            <a:chExt cx="2047613" cy="2047613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F3464FF-D6D2-4BC5-9D9F-9ADF6FA5E0EA}"/>
                </a:ext>
              </a:extLst>
            </p:cNvPr>
            <p:cNvSpPr/>
            <p:nvPr/>
          </p:nvSpPr>
          <p:spPr>
            <a:xfrm>
              <a:off x="7259304" y="2412274"/>
              <a:ext cx="2047613" cy="2047613"/>
            </a:xfrm>
            <a:prstGeom prst="ellipse">
              <a:avLst/>
            </a:prstGeom>
            <a:solidFill>
              <a:schemeClr val="tx1">
                <a:alpha val="33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800">
                <a:latin typeface="Sofia Pro" panose="00000500000000000000" pitchFamily="50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533441E-326F-4909-B4F9-D3F65DF19A41}"/>
                </a:ext>
              </a:extLst>
            </p:cNvPr>
            <p:cNvSpPr/>
            <p:nvPr/>
          </p:nvSpPr>
          <p:spPr>
            <a:xfrm>
              <a:off x="7825327" y="3157924"/>
              <a:ext cx="100059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  <a:latin typeface="Sofia Pro" panose="00000500000000000000" pitchFamily="50" charset="0"/>
                </a:rPr>
                <a:t>WHY</a:t>
              </a:r>
              <a:endParaRPr lang="en-AU" sz="2800">
                <a:solidFill>
                  <a:schemeClr val="bg1"/>
                </a:solidFill>
                <a:latin typeface="Sofia Pro" panose="00000500000000000000" pitchFamily="50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EF3F5C3-0C4A-4CEF-87E5-00EFEA75D3A0}"/>
              </a:ext>
            </a:extLst>
          </p:cNvPr>
          <p:cNvGrpSpPr/>
          <p:nvPr/>
        </p:nvGrpSpPr>
        <p:grpSpPr>
          <a:xfrm>
            <a:off x="7767336" y="4648684"/>
            <a:ext cx="1031547" cy="524839"/>
            <a:chOff x="6912465" y="3441462"/>
            <a:chExt cx="1387442" cy="705914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936BF45-5865-48AC-870F-CC9DDD94F047}"/>
                </a:ext>
              </a:extLst>
            </p:cNvPr>
            <p:cNvSpPr/>
            <p:nvPr/>
          </p:nvSpPr>
          <p:spPr>
            <a:xfrm>
              <a:off x="7269578" y="3445059"/>
              <a:ext cx="290571" cy="290571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200" b="1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12474CB-91CB-4C70-8AEC-5BD012B9E800}"/>
                </a:ext>
              </a:extLst>
            </p:cNvPr>
            <p:cNvSpPr/>
            <p:nvPr/>
          </p:nvSpPr>
          <p:spPr>
            <a:xfrm>
              <a:off x="6912465" y="3856785"/>
              <a:ext cx="290570" cy="290570"/>
            </a:xfrm>
            <a:prstGeom prst="ellipse">
              <a:avLst/>
            </a:prstGeom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50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200">
                <a:ln w="28575">
                  <a:solidFill>
                    <a:schemeClr val="tx1"/>
                  </a:solidFill>
                </a:ln>
                <a:latin typeface="Sofia Pro" panose="00000500000000000000" pitchFamily="50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C36B7FF-8F4F-4B1D-8012-1BB1EBE1696F}"/>
                </a:ext>
              </a:extLst>
            </p:cNvPr>
            <p:cNvSpPr/>
            <p:nvPr/>
          </p:nvSpPr>
          <p:spPr>
            <a:xfrm>
              <a:off x="7279242" y="3856806"/>
              <a:ext cx="290570" cy="290570"/>
            </a:xfrm>
            <a:prstGeom prst="ellipse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200" b="1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00274E6-B65F-4696-943E-8C70486B5A6B}"/>
                </a:ext>
              </a:extLst>
            </p:cNvPr>
            <p:cNvSpPr/>
            <p:nvPr/>
          </p:nvSpPr>
          <p:spPr>
            <a:xfrm>
              <a:off x="7634429" y="3445059"/>
              <a:ext cx="290570" cy="290570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n w="28575">
                  <a:solidFill>
                    <a:schemeClr val="tx1"/>
                  </a:solidFill>
                </a:ln>
                <a:latin typeface="Sofia Pro" panose="00000500000000000000" pitchFamily="50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7F49C2A-0C25-4306-A8CE-5BECCDF06E0A}"/>
                </a:ext>
              </a:extLst>
            </p:cNvPr>
            <p:cNvSpPr/>
            <p:nvPr/>
          </p:nvSpPr>
          <p:spPr>
            <a:xfrm>
              <a:off x="7999279" y="3441462"/>
              <a:ext cx="290570" cy="290570"/>
            </a:xfrm>
            <a:prstGeom prst="ellipse">
              <a:avLst/>
            </a:prstGeom>
            <a:gradFill flip="none" rotWithShape="1">
              <a:gsLst>
                <a:gs pos="0">
                  <a:srgbClr val="FF3300"/>
                </a:gs>
                <a:gs pos="50000">
                  <a:srgbClr val="FF6600"/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200" b="1">
                <a:ln w="28575">
                  <a:noFill/>
                </a:ln>
                <a:solidFill>
                  <a:schemeClr val="bg1"/>
                </a:solidFill>
                <a:latin typeface="Sofia Pro" panose="00000500000000000000" pitchFamily="50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12ECE4C-287A-485B-AA72-6624977D1D2B}"/>
                </a:ext>
              </a:extLst>
            </p:cNvPr>
            <p:cNvSpPr/>
            <p:nvPr/>
          </p:nvSpPr>
          <p:spPr>
            <a:xfrm>
              <a:off x="7634429" y="3856785"/>
              <a:ext cx="290570" cy="290570"/>
            </a:xfrm>
            <a:prstGeom prst="ellipse">
              <a:avLst/>
            </a:prstGeom>
            <a:gradFill>
              <a:gsLst>
                <a:gs pos="0">
                  <a:srgbClr val="002060"/>
                </a:gs>
                <a:gs pos="100000">
                  <a:srgbClr val="0070C0"/>
                </a:gs>
                <a:gs pos="56000">
                  <a:srgbClr val="005A9E"/>
                </a:gs>
              </a:gsLst>
              <a:lin ang="18900000" scaled="1"/>
            </a:gra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28575">
                  <a:solidFill>
                    <a:schemeClr val="tx1"/>
                  </a:solidFill>
                </a:ln>
                <a:latin typeface="Sofia Pro" panose="00000500000000000000" pitchFamily="50" charset="0"/>
              </a:endParaRPr>
            </a:p>
            <a:p>
              <a:pPr algn="ctr"/>
              <a:endParaRPr lang="en-AU">
                <a:ln w="28575">
                  <a:solidFill>
                    <a:schemeClr val="tx1"/>
                  </a:solidFill>
                </a:ln>
                <a:latin typeface="Sofia Pro" panose="00000500000000000000" pitchFamily="50" charset="0"/>
              </a:endParaRPr>
            </a:p>
            <a:p>
              <a:pPr algn="ctr"/>
              <a:endParaRPr lang="en-AU">
                <a:ln w="28575">
                  <a:solidFill>
                    <a:schemeClr val="tx1"/>
                  </a:solidFill>
                </a:ln>
                <a:latin typeface="Sofia Pro" panose="00000500000000000000" pitchFamily="50" charset="0"/>
              </a:endParaRPr>
            </a:p>
            <a:p>
              <a:pPr algn="ctr"/>
              <a:endParaRPr lang="en-AU">
                <a:ln w="28575">
                  <a:solidFill>
                    <a:schemeClr val="tx1"/>
                  </a:solidFill>
                </a:ln>
                <a:latin typeface="Sofia Pro" panose="00000500000000000000" pitchFamily="50" charset="0"/>
              </a:endParaRPr>
            </a:p>
            <a:p>
              <a:pPr algn="ctr"/>
              <a:endParaRPr lang="en-AU">
                <a:ln w="28575">
                  <a:solidFill>
                    <a:schemeClr val="tx1"/>
                  </a:solidFill>
                </a:ln>
                <a:latin typeface="Sofia Pro" panose="00000500000000000000" pitchFamily="50" charset="0"/>
              </a:endParaRPr>
            </a:p>
            <a:p>
              <a:pPr algn="ctr"/>
              <a:endParaRPr lang="en-AU">
                <a:ln w="28575">
                  <a:solidFill>
                    <a:schemeClr val="tx1"/>
                  </a:solidFill>
                </a:ln>
                <a:latin typeface="Sofia Pro" panose="00000500000000000000" pitchFamily="50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A37E245-F0B5-4A78-99EC-BF1BD9F31EC6}"/>
                </a:ext>
              </a:extLst>
            </p:cNvPr>
            <p:cNvSpPr/>
            <p:nvPr/>
          </p:nvSpPr>
          <p:spPr>
            <a:xfrm>
              <a:off x="6912465" y="3441462"/>
              <a:ext cx="290570" cy="290570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bg2">
                    <a:lumMod val="2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18900000" scaled="1"/>
              <a:tileRect/>
            </a:gra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n w="28575">
                  <a:solidFill>
                    <a:schemeClr val="tx1"/>
                  </a:solidFill>
                </a:ln>
                <a:latin typeface="Sofia Pro" panose="00000500000000000000" pitchFamily="50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1CD9E0F-4F18-49BF-B035-4F80A6B85B76}"/>
                </a:ext>
              </a:extLst>
            </p:cNvPr>
            <p:cNvSpPr/>
            <p:nvPr/>
          </p:nvSpPr>
          <p:spPr>
            <a:xfrm>
              <a:off x="8009337" y="3856785"/>
              <a:ext cx="290570" cy="290570"/>
            </a:xfrm>
            <a:prstGeom prst="ellipse">
              <a:avLst/>
            </a:prstGeom>
            <a:gradFill flip="none" rotWithShape="1">
              <a:gsLst>
                <a:gs pos="0">
                  <a:srgbClr val="FF00FF"/>
                </a:gs>
                <a:gs pos="50000">
                  <a:srgbClr val="FF99FF"/>
                </a:gs>
                <a:gs pos="100000">
                  <a:srgbClr val="FFCCFF"/>
                </a:gs>
              </a:gsLst>
              <a:lin ang="18900000" scaled="1"/>
              <a:tileRect/>
            </a:gra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n w="28575">
                  <a:solidFill>
                    <a:schemeClr val="tx1"/>
                  </a:solidFill>
                </a:ln>
                <a:latin typeface="Sofia Pro" panose="000005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42120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1168B-56C8-41E8-BD38-19F4D30B4DA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61" y="6044591"/>
            <a:ext cx="1116946" cy="4911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428193-824D-4E43-BC4C-D9C2FD95976F}"/>
              </a:ext>
            </a:extLst>
          </p:cNvPr>
          <p:cNvSpPr txBox="1"/>
          <p:nvPr/>
        </p:nvSpPr>
        <p:spPr>
          <a:xfrm>
            <a:off x="568303" y="875695"/>
            <a:ext cx="9165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  <a:ea typeface="+mn-ea"/>
                <a:cs typeface="+mn-cs"/>
              </a:rPr>
              <a:t>We now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ofia Pro" panose="00000500000000000000" pitchFamily="50" charset="0"/>
                <a:ea typeface="+mn-ea"/>
                <a:cs typeface="+mn-cs"/>
              </a:rPr>
              <a:t>understand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FBC27C-96D0-4B24-B6ED-C9F657A6BBAB}"/>
              </a:ext>
            </a:extLst>
          </p:cNvPr>
          <p:cNvSpPr/>
          <p:nvPr/>
        </p:nvSpPr>
        <p:spPr>
          <a:xfrm>
            <a:off x="673278" y="1735353"/>
            <a:ext cx="2710472" cy="3693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Sofia Pro" panose="00000500000000000000" pitchFamily="50" charset="0"/>
              </a:rPr>
              <a:t>A BESPOKE APPROACH</a:t>
            </a:r>
            <a:endParaRPr lang="en-AU">
              <a:ln w="28575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Sofia Pro" panose="00000500000000000000" pitchFamily="50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962E24F-9F6D-4DA5-A606-7BADEE311D45}"/>
              </a:ext>
            </a:extLst>
          </p:cNvPr>
          <p:cNvSpPr/>
          <p:nvPr/>
        </p:nvSpPr>
        <p:spPr>
          <a:xfrm>
            <a:off x="5072193" y="2410784"/>
            <a:ext cx="2047613" cy="2047613"/>
          </a:xfrm>
          <a:prstGeom prst="ellipse">
            <a:avLst/>
          </a:prstGeom>
          <a:solidFill>
            <a:schemeClr val="tx1">
              <a:alpha val="3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800">
              <a:latin typeface="Sofia Pro" panose="000005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2AB072-58F7-4A02-B5F3-D526C391262F}"/>
              </a:ext>
            </a:extLst>
          </p:cNvPr>
          <p:cNvSpPr/>
          <p:nvPr/>
        </p:nvSpPr>
        <p:spPr>
          <a:xfrm>
            <a:off x="5466600" y="3159990"/>
            <a:ext cx="12121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Sofia Pro" panose="00000500000000000000" pitchFamily="50" charset="0"/>
              </a:rPr>
              <a:t>WHEN</a:t>
            </a:r>
            <a:endParaRPr lang="en-AU" sz="2800"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3406AEB-D322-4251-9C2E-E75D19BD7A80}"/>
              </a:ext>
            </a:extLst>
          </p:cNvPr>
          <p:cNvGrpSpPr/>
          <p:nvPr/>
        </p:nvGrpSpPr>
        <p:grpSpPr>
          <a:xfrm>
            <a:off x="4317454" y="3795135"/>
            <a:ext cx="2047613" cy="2047613"/>
            <a:chOff x="2885082" y="2405193"/>
            <a:chExt cx="2047613" cy="204761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57FD878-83DE-4302-AF79-AA001680D2FB}"/>
                </a:ext>
              </a:extLst>
            </p:cNvPr>
            <p:cNvSpPr/>
            <p:nvPr/>
          </p:nvSpPr>
          <p:spPr>
            <a:xfrm>
              <a:off x="2885082" y="2405193"/>
              <a:ext cx="2047613" cy="2047613"/>
            </a:xfrm>
            <a:prstGeom prst="ellipse">
              <a:avLst/>
            </a:prstGeom>
            <a:solidFill>
              <a:schemeClr val="tx1">
                <a:alpha val="33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800">
                <a:latin typeface="Sofia Pro" panose="000005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9C562F5-04FC-4005-ABA9-A896DF7AB482}"/>
                </a:ext>
              </a:extLst>
            </p:cNvPr>
            <p:cNvSpPr/>
            <p:nvPr/>
          </p:nvSpPr>
          <p:spPr>
            <a:xfrm>
              <a:off x="3330821" y="3167390"/>
              <a:ext cx="119455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  <a:latin typeface="Sofia Pro" panose="00000500000000000000" pitchFamily="50" charset="0"/>
                </a:rPr>
                <a:t>WHAT</a:t>
              </a:r>
              <a:endParaRPr lang="en-AU" sz="2800">
                <a:solidFill>
                  <a:schemeClr val="bg1"/>
                </a:solidFill>
                <a:latin typeface="Sofia Pro" panose="00000500000000000000" pitchFamily="50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3AE6CE9-BB93-4239-80F6-1F8739B28164}"/>
              </a:ext>
            </a:extLst>
          </p:cNvPr>
          <p:cNvGrpSpPr/>
          <p:nvPr/>
        </p:nvGrpSpPr>
        <p:grpSpPr>
          <a:xfrm>
            <a:off x="5826932" y="3795134"/>
            <a:ext cx="2047613" cy="2047613"/>
            <a:chOff x="6049391" y="3683210"/>
            <a:chExt cx="2047613" cy="2047613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6219A64-2F40-423C-8278-650C396AE75B}"/>
                </a:ext>
              </a:extLst>
            </p:cNvPr>
            <p:cNvSpPr/>
            <p:nvPr/>
          </p:nvSpPr>
          <p:spPr>
            <a:xfrm>
              <a:off x="6049391" y="3683210"/>
              <a:ext cx="2047613" cy="2047613"/>
            </a:xfrm>
            <a:prstGeom prst="ellipse">
              <a:avLst/>
            </a:prstGeom>
            <a:solidFill>
              <a:schemeClr val="tx1">
                <a:alpha val="33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800">
                <a:latin typeface="Sofia Pro" panose="00000500000000000000" pitchFamily="50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B0A2463-552C-4A67-AC1B-42DE53935195}"/>
                </a:ext>
              </a:extLst>
            </p:cNvPr>
            <p:cNvSpPr/>
            <p:nvPr/>
          </p:nvSpPr>
          <p:spPr>
            <a:xfrm>
              <a:off x="6615414" y="4428860"/>
              <a:ext cx="100059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  <a:latin typeface="Sofia Pro" panose="00000500000000000000" pitchFamily="50" charset="0"/>
                </a:rPr>
                <a:t>WHY</a:t>
              </a:r>
              <a:endParaRPr lang="en-AU" sz="2800">
                <a:solidFill>
                  <a:schemeClr val="bg1"/>
                </a:solidFill>
                <a:latin typeface="Sofia Pro" panose="00000500000000000000" pitchFamily="50" charset="0"/>
              </a:endParaRPr>
            </a:p>
          </p:txBody>
        </p:sp>
      </p:grpSp>
      <p:pic>
        <p:nvPicPr>
          <p:cNvPr id="28" name="Graphic 27" descr="Target">
            <a:extLst>
              <a:ext uri="{FF2B5EF4-FFF2-40B4-BE49-F238E27FC236}">
                <a16:creationId xmlns:a16="http://schemas.microsoft.com/office/drawing/2014/main" id="{2492301D-8ABD-4DE2-9E83-8CFC0FAB969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782055" y="4003535"/>
            <a:ext cx="651068" cy="65106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CDF4AA6-E1CB-480D-9615-FCE2E71A458F}"/>
              </a:ext>
            </a:extLst>
          </p:cNvPr>
          <p:cNvSpPr/>
          <p:nvPr/>
        </p:nvSpPr>
        <p:spPr>
          <a:xfrm>
            <a:off x="673277" y="2318012"/>
            <a:ext cx="2710471" cy="1036811"/>
          </a:xfrm>
          <a:prstGeom prst="rect">
            <a:avLst/>
          </a:prstGeom>
          <a:solidFill>
            <a:schemeClr val="tx1">
              <a:alpha val="33000"/>
            </a:schemeClr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Sofia Pro" panose="00000500000000000000" pitchFamily="50" charset="0"/>
              </a:rPr>
              <a:t>They need a </a:t>
            </a:r>
            <a:r>
              <a:rPr lang="en-US" sz="1600">
                <a:solidFill>
                  <a:schemeClr val="bg1"/>
                </a:solidFill>
                <a:latin typeface="Sofia Pro" panose="00000500000000000000" pitchFamily="50" charset="0"/>
              </a:rPr>
              <a:t>plan</a:t>
            </a:r>
            <a:r>
              <a:rPr lang="en-US" sz="1600">
                <a:latin typeface="Sofia Pro" panose="00000500000000000000" pitchFamily="50" charset="0"/>
              </a:rPr>
              <a:t> that will work for </a:t>
            </a:r>
            <a:r>
              <a:rPr lang="en-US" sz="1600">
                <a:solidFill>
                  <a:srgbClr val="FFC000"/>
                </a:solidFill>
                <a:latin typeface="Sofia Pro" panose="00000500000000000000" pitchFamily="50" charset="0"/>
              </a:rPr>
              <a:t>them</a:t>
            </a:r>
            <a:r>
              <a:rPr lang="en-US" sz="1600">
                <a:latin typeface="Sofia Pro" panose="00000500000000000000" pitchFamily="50" charset="0"/>
              </a:rPr>
              <a:t>.</a:t>
            </a:r>
            <a:endParaRPr lang="en-AU" sz="1600">
              <a:latin typeface="Sofia Pro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444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1168B-56C8-41E8-BD38-19F4D30B4DA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61" y="6044591"/>
            <a:ext cx="1116946" cy="4911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6EB31A-D8E9-456A-B1DC-305C8F8E4227}"/>
              </a:ext>
            </a:extLst>
          </p:cNvPr>
          <p:cNvSpPr txBox="1"/>
          <p:nvPr/>
        </p:nvSpPr>
        <p:spPr>
          <a:xfrm>
            <a:off x="568303" y="967342"/>
            <a:ext cx="9165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ofia Pro" panose="00000500000000000000" pitchFamily="50" charset="0"/>
                <a:ea typeface="+mn-ea"/>
                <a:cs typeface="+mn-cs"/>
              </a:rPr>
              <a:t>Using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  <a:ea typeface="+mn-ea"/>
                <a:cs typeface="+mn-cs"/>
              </a:rPr>
              <a:t>what we’ve learned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5CA1FC-C058-4DD2-872B-414208DE9B68}"/>
              </a:ext>
            </a:extLst>
          </p:cNvPr>
          <p:cNvSpPr/>
          <p:nvPr/>
        </p:nvSpPr>
        <p:spPr>
          <a:xfrm>
            <a:off x="3912023" y="2101122"/>
            <a:ext cx="4016710" cy="1387354"/>
          </a:xfrm>
          <a:prstGeom prst="rect">
            <a:avLst/>
          </a:prstGeom>
          <a:solidFill>
            <a:schemeClr val="tx1">
              <a:alpha val="33000"/>
            </a:schemeClr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600">
              <a:latin typeface="Sofia Pro" panose="00000500000000000000" pitchFamily="50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65A8776-C65A-4F39-BB5C-0C3661A2BAF4}"/>
              </a:ext>
            </a:extLst>
          </p:cNvPr>
          <p:cNvGrpSpPr/>
          <p:nvPr/>
        </p:nvGrpSpPr>
        <p:grpSpPr>
          <a:xfrm>
            <a:off x="1769807" y="2097477"/>
            <a:ext cx="7063411" cy="1390999"/>
            <a:chOff x="1769807" y="3857697"/>
            <a:chExt cx="7063411" cy="139099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C3D66B0-9057-4052-9944-B3B6DF3A0CCD}"/>
                </a:ext>
              </a:extLst>
            </p:cNvPr>
            <p:cNvSpPr/>
            <p:nvPr/>
          </p:nvSpPr>
          <p:spPr>
            <a:xfrm>
              <a:off x="4014998" y="3953031"/>
              <a:ext cx="481822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 w="285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fia Pro" panose="00000500000000000000" pitchFamily="50" charset="0"/>
                  <a:ea typeface="+mn-ea"/>
                  <a:cs typeface="+mn-cs"/>
                </a:rPr>
                <a:t>Understand the risk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 w="285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fia Pro" panose="00000500000000000000" pitchFamily="50" charset="0"/>
                  <a:ea typeface="+mn-ea"/>
                  <a:cs typeface="+mn-cs"/>
                </a:rPr>
                <a:t>Commit to change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 w="285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fia Pro" panose="00000500000000000000" pitchFamily="50" charset="0"/>
                  <a:ea typeface="+mn-ea"/>
                  <a:cs typeface="+mn-cs"/>
                </a:rPr>
                <a:t>Make a plan &amp; share it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 w="285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fia Pro" panose="00000500000000000000" pitchFamily="50" charset="0"/>
                  <a:ea typeface="+mn-ea"/>
                  <a:cs typeface="+mn-cs"/>
                </a:rPr>
                <a:t>Prepare for relapses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516EDEA-108C-4F17-9F19-75661A0D14F3}"/>
                </a:ext>
              </a:extLst>
            </p:cNvPr>
            <p:cNvSpPr/>
            <p:nvPr/>
          </p:nvSpPr>
          <p:spPr>
            <a:xfrm>
              <a:off x="1769807" y="3857697"/>
              <a:ext cx="1973422" cy="1390999"/>
            </a:xfrm>
            <a:prstGeom prst="rect">
              <a:avLst/>
            </a:prstGeom>
            <a:solidFill>
              <a:schemeClr val="bg1">
                <a:lumMod val="95000"/>
                <a:alpha val="15000"/>
              </a:schemeClr>
            </a:solidFill>
            <a:ln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fia Pro" panose="00000500000000000000" pitchFamily="50" charset="0"/>
                  <a:ea typeface="+mn-ea"/>
                  <a:cs typeface="+mn-cs"/>
                </a:rPr>
                <a:t>Their job: </a:t>
              </a: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95AB4DC-F988-483D-B139-EA88F89E277D}"/>
              </a:ext>
            </a:extLst>
          </p:cNvPr>
          <p:cNvGrpSpPr/>
          <p:nvPr/>
        </p:nvGrpSpPr>
        <p:grpSpPr>
          <a:xfrm>
            <a:off x="1769807" y="3748358"/>
            <a:ext cx="8282695" cy="1390999"/>
            <a:chOff x="1769807" y="3666165"/>
            <a:chExt cx="8282695" cy="139099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7796AA9-4E73-48BD-A334-95537E5F84F2}"/>
                </a:ext>
              </a:extLst>
            </p:cNvPr>
            <p:cNvGrpSpPr/>
            <p:nvPr/>
          </p:nvGrpSpPr>
          <p:grpSpPr>
            <a:xfrm>
              <a:off x="1769807" y="3666165"/>
              <a:ext cx="6158926" cy="1390999"/>
              <a:chOff x="1769807" y="3666165"/>
              <a:chExt cx="6158926" cy="1390999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F424D1D-E29B-41F3-BC57-D15CA043DD3F}"/>
                  </a:ext>
                </a:extLst>
              </p:cNvPr>
              <p:cNvSpPr/>
              <p:nvPr/>
            </p:nvSpPr>
            <p:spPr>
              <a:xfrm>
                <a:off x="1769807" y="3666165"/>
                <a:ext cx="1973422" cy="1390999"/>
              </a:xfrm>
              <a:prstGeom prst="rect">
                <a:avLst/>
              </a:prstGeom>
              <a:solidFill>
                <a:schemeClr val="bg1">
                  <a:lumMod val="95000"/>
                  <a:alpha val="15000"/>
                </a:schemeClr>
              </a:solidFill>
              <a:ln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>
                    <a:solidFill>
                      <a:prstClr val="white"/>
                    </a:solidFill>
                    <a:latin typeface="Sofia Pro" panose="00000500000000000000" pitchFamily="50" charset="0"/>
                  </a:rPr>
                  <a:t>Our job</a:t>
                </a: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ofia Pro" panose="00000500000000000000" pitchFamily="50" charset="0"/>
                    <a:ea typeface="+mn-ea"/>
                    <a:cs typeface="+mn-cs"/>
                  </a:rPr>
                  <a:t>:</a:t>
                </a: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fia Pro" panose="00000500000000000000" pitchFamily="50" charset="0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C0E0EC3-AB1E-4A05-BBE9-CDD40B048A1E}"/>
                  </a:ext>
                </a:extLst>
              </p:cNvPr>
              <p:cNvSpPr/>
              <p:nvPr/>
            </p:nvSpPr>
            <p:spPr>
              <a:xfrm>
                <a:off x="3912023" y="3666165"/>
                <a:ext cx="4016710" cy="1387354"/>
              </a:xfrm>
              <a:prstGeom prst="rect">
                <a:avLst/>
              </a:prstGeom>
              <a:solidFill>
                <a:schemeClr val="tx1">
                  <a:alpha val="33000"/>
                </a:schemeClr>
              </a:solidFill>
              <a:ln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600">
                  <a:latin typeface="Sofia Pro" panose="00000500000000000000" pitchFamily="50" charset="0"/>
                </a:endParaRP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079A973-97E0-46D9-80A3-B1C0015CE1EE}"/>
                </a:ext>
              </a:extLst>
            </p:cNvPr>
            <p:cNvSpPr/>
            <p:nvPr/>
          </p:nvSpPr>
          <p:spPr>
            <a:xfrm>
              <a:off x="4014998" y="3761499"/>
              <a:ext cx="603750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 w="285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fia Pro" panose="00000500000000000000" pitchFamily="50" charset="0"/>
                  <a:ea typeface="+mn-ea"/>
                  <a:cs typeface="+mn-cs"/>
                </a:rPr>
                <a:t>Don’t talk about addiction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 w="285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fia Pro" panose="00000500000000000000" pitchFamily="50" charset="0"/>
                  <a:ea typeface="+mn-ea"/>
                  <a:cs typeface="+mn-cs"/>
                </a:rPr>
                <a:t>Reduce social acceptance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 w="285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fia Pro" panose="00000500000000000000" pitchFamily="50" charset="0"/>
                  <a:ea typeface="+mn-ea"/>
                  <a:cs typeface="+mn-cs"/>
                </a:rPr>
                <a:t>Avoid messages that normalize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 w="285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fia Pro" panose="00000500000000000000" pitchFamily="50" charset="0"/>
                  <a:ea typeface="+mn-ea"/>
                  <a:cs typeface="+mn-cs"/>
                </a:rPr>
                <a:t>Be aspirational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7487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1168B-56C8-41E8-BD38-19F4D30B4DA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61" y="6044591"/>
            <a:ext cx="1116946" cy="4911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6EB31A-D8E9-456A-B1DC-305C8F8E4227}"/>
              </a:ext>
            </a:extLst>
          </p:cNvPr>
          <p:cNvSpPr txBox="1"/>
          <p:nvPr/>
        </p:nvSpPr>
        <p:spPr>
          <a:xfrm>
            <a:off x="568303" y="967342"/>
            <a:ext cx="9165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ofia Pro" panose="00000500000000000000" pitchFamily="50" charset="0"/>
                <a:ea typeface="+mn-ea"/>
                <a:cs typeface="+mn-cs"/>
              </a:rPr>
              <a:t>What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  <a:ea typeface="+mn-ea"/>
                <a:cs typeface="+mn-cs"/>
              </a:rPr>
              <a:t>we’ve built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E3E8D4-B999-496D-993A-27C016C7A134}"/>
              </a:ext>
            </a:extLst>
          </p:cNvPr>
          <p:cNvSpPr/>
          <p:nvPr/>
        </p:nvSpPr>
        <p:spPr>
          <a:xfrm>
            <a:off x="1769807" y="2218364"/>
            <a:ext cx="1973422" cy="1390999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  <a:ea typeface="+mn-ea"/>
                <a:cs typeface="+mn-cs"/>
              </a:rPr>
              <a:t>Survey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  <a:ea typeface="+mn-ea"/>
                <a:cs typeface="+mn-cs"/>
              </a:rPr>
              <a:t>Tool</a:t>
            </a: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fia Pro" panose="000005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20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1168B-56C8-41E8-BD38-19F4D30B4DA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61" y="6044591"/>
            <a:ext cx="1116946" cy="4911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6EB31A-D8E9-456A-B1DC-305C8F8E4227}"/>
              </a:ext>
            </a:extLst>
          </p:cNvPr>
          <p:cNvSpPr txBox="1"/>
          <p:nvPr/>
        </p:nvSpPr>
        <p:spPr>
          <a:xfrm>
            <a:off x="568303" y="967342"/>
            <a:ext cx="9165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ofia Pro" panose="00000500000000000000" pitchFamily="50" charset="0"/>
                <a:ea typeface="+mn-ea"/>
                <a:cs typeface="+mn-cs"/>
              </a:rPr>
              <a:t>What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  <a:ea typeface="+mn-ea"/>
                <a:cs typeface="+mn-cs"/>
              </a:rPr>
              <a:t>we’re building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F9F016-A6DA-4AAD-B7D3-4A220C01E893}"/>
              </a:ext>
            </a:extLst>
          </p:cNvPr>
          <p:cNvSpPr/>
          <p:nvPr/>
        </p:nvSpPr>
        <p:spPr>
          <a:xfrm>
            <a:off x="1769807" y="2218365"/>
            <a:ext cx="1973422" cy="1390999"/>
          </a:xfrm>
          <a:prstGeom prst="rect">
            <a:avLst/>
          </a:prstGeom>
          <a:solidFill>
            <a:schemeClr val="bg1">
              <a:lumMod val="95000"/>
              <a:alpha val="15000"/>
            </a:schemeClr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  <a:ea typeface="+mn-ea"/>
                <a:cs typeface="+mn-cs"/>
              </a:rPr>
              <a:t>Creative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  <a:ea typeface="+mn-ea"/>
                <a:cs typeface="+mn-cs"/>
              </a:rPr>
              <a:t>Messaging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  <a:ea typeface="+mn-ea"/>
                <a:cs typeface="+mn-cs"/>
              </a:rPr>
              <a:t>(Brand)</a:t>
            </a:r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fia Pro" panose="00000500000000000000" pitchFamily="50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82D7B5-7DAC-4E01-9587-6AAADDF56373}"/>
              </a:ext>
            </a:extLst>
          </p:cNvPr>
          <p:cNvSpPr/>
          <p:nvPr/>
        </p:nvSpPr>
        <p:spPr>
          <a:xfrm>
            <a:off x="1769807" y="3850315"/>
            <a:ext cx="1973422" cy="1390999"/>
          </a:xfrm>
          <a:prstGeom prst="rect">
            <a:avLst/>
          </a:prstGeom>
          <a:solidFill>
            <a:schemeClr val="bg1">
              <a:lumMod val="95000"/>
              <a:alpha val="15000"/>
            </a:schemeClr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  <a:ea typeface="+mn-ea"/>
                <a:cs typeface="+mn-cs"/>
              </a:rPr>
              <a:t>Knowledge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  <a:ea typeface="+mn-ea"/>
                <a:cs typeface="+mn-cs"/>
              </a:rPr>
              <a:t>Centre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  <a:ea typeface="+mn-ea"/>
                <a:cs typeface="+mn-cs"/>
              </a:rPr>
              <a:t>(Research documents)</a:t>
            </a:r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fia Pro" panose="00000500000000000000" pitchFamily="50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B19DAE-73E4-4350-9996-BC8FF60D530E}"/>
              </a:ext>
            </a:extLst>
          </p:cNvPr>
          <p:cNvSpPr/>
          <p:nvPr/>
        </p:nvSpPr>
        <p:spPr>
          <a:xfrm>
            <a:off x="4003260" y="3850315"/>
            <a:ext cx="1973422" cy="1390999"/>
          </a:xfrm>
          <a:prstGeom prst="rect">
            <a:avLst/>
          </a:prstGeom>
          <a:solidFill>
            <a:schemeClr val="bg1">
              <a:lumMod val="95000"/>
              <a:alpha val="15000"/>
            </a:schemeClr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  <a:ea typeface="+mn-ea"/>
                <a:cs typeface="+mn-cs"/>
              </a:rPr>
              <a:t>Tool kit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  <a:ea typeface="+mn-ea"/>
                <a:cs typeface="+mn-cs"/>
              </a:rPr>
              <a:t>(Plan builder)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white"/>
                </a:solidFill>
                <a:latin typeface="Sofia Pro" panose="00000500000000000000" pitchFamily="50" charset="0"/>
              </a:rPr>
              <a:t>(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  <a:ea typeface="+mn-ea"/>
                <a:cs typeface="+mn-cs"/>
              </a:rPr>
              <a:t>Risk Rater)</a:t>
            </a:r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fia Pro" panose="00000500000000000000" pitchFamily="50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176DCA-C2D5-4C9D-A442-63C3BAF264A2}"/>
              </a:ext>
            </a:extLst>
          </p:cNvPr>
          <p:cNvSpPr/>
          <p:nvPr/>
        </p:nvSpPr>
        <p:spPr>
          <a:xfrm>
            <a:off x="4003260" y="2218364"/>
            <a:ext cx="1973422" cy="1390999"/>
          </a:xfrm>
          <a:prstGeom prst="rect">
            <a:avLst/>
          </a:prstGeom>
          <a:solidFill>
            <a:schemeClr val="bg1">
              <a:lumMod val="95000"/>
              <a:alpha val="15000"/>
            </a:schemeClr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  <a:ea typeface="+mn-ea"/>
                <a:cs typeface="+mn-cs"/>
              </a:rPr>
              <a:t>Promotional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  <a:ea typeface="+mn-ea"/>
                <a:cs typeface="+mn-cs"/>
              </a:rPr>
              <a:t>Resources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  <a:ea typeface="+mn-ea"/>
                <a:cs typeface="+mn-cs"/>
              </a:rPr>
              <a:t>(Social </a:t>
            </a:r>
            <a:r>
              <a:rPr lang="en-US" sz="1200">
                <a:solidFill>
                  <a:prstClr val="white"/>
                </a:solidFill>
                <a:latin typeface="Sofia Pro" panose="00000500000000000000" pitchFamily="50" charset="0"/>
              </a:rPr>
              <a:t>assets)</a:t>
            </a:r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fia Pro" panose="00000500000000000000" pitchFamily="50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3AF019-091C-40C0-AF8A-40B61D3C59C2}"/>
              </a:ext>
            </a:extLst>
          </p:cNvPr>
          <p:cNvSpPr/>
          <p:nvPr/>
        </p:nvSpPr>
        <p:spPr>
          <a:xfrm>
            <a:off x="6179563" y="3850315"/>
            <a:ext cx="2004476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ofia Pro" panose="00000500000000000000" pitchFamily="50" charset="0"/>
                <a:ea typeface="+mn-ea"/>
                <a:cs typeface="+mn-cs"/>
              </a:rPr>
              <a:t>Ready Q3. 2020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ofia Pro" panose="000005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66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BC0F938-41ED-4CA9-9CFA-E1309879E592}"/>
              </a:ext>
            </a:extLst>
          </p:cNvPr>
          <p:cNvSpPr txBox="1"/>
          <p:nvPr/>
        </p:nvSpPr>
        <p:spPr>
          <a:xfrm>
            <a:off x="568305" y="322217"/>
            <a:ext cx="4223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  <a:ea typeface="+mn-ea"/>
                <a:cs typeface="+mn-cs"/>
              </a:rPr>
              <a:t>Premise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343C65E-14B6-4A8A-BE1F-E6A4A9889D4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61" y="6044591"/>
            <a:ext cx="1116946" cy="4911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15B096-811B-4D9F-98B6-4061E79C894D}"/>
              </a:ext>
            </a:extLst>
          </p:cNvPr>
          <p:cNvSpPr/>
          <p:nvPr/>
        </p:nvSpPr>
        <p:spPr>
          <a:xfrm>
            <a:off x="1095592" y="3677898"/>
            <a:ext cx="72843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spcAft>
                <a:spcPts val="600"/>
              </a:spcAft>
              <a:buFontTx/>
              <a:buChar char="-"/>
              <a:defRPr/>
            </a:pPr>
            <a:r>
              <a:rPr lang="en-US" sz="2000">
                <a:solidFill>
                  <a:schemeClr val="accent1"/>
                </a:solidFill>
                <a:latin typeface="Sofia Pro" panose="00000500000000000000" pitchFamily="50" charset="0"/>
              </a:rPr>
              <a:t>If it is… </a:t>
            </a:r>
            <a:r>
              <a:rPr lang="en-US" sz="2000">
                <a:solidFill>
                  <a:prstClr val="white"/>
                </a:solidFill>
                <a:latin typeface="Sofia Pro" panose="00000500000000000000" pitchFamily="50" charset="0"/>
              </a:rPr>
              <a:t>can we use established management techniques?</a:t>
            </a: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fia Pro" panose="00000500000000000000" pitchFamily="50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5E071E-98CC-4FFE-AFE2-18B60685DB9E}"/>
              </a:ext>
            </a:extLst>
          </p:cNvPr>
          <p:cNvSpPr txBox="1"/>
          <p:nvPr/>
        </p:nvSpPr>
        <p:spPr>
          <a:xfrm>
            <a:off x="568305" y="3031567"/>
            <a:ext cx="6375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>
                <a:solidFill>
                  <a:prstClr val="white"/>
                </a:solidFill>
                <a:latin typeface="Sofia Pro" panose="00000500000000000000" pitchFamily="50" charset="0"/>
              </a:rPr>
              <a:t>Addiction may be a factor.</a:t>
            </a:r>
          </a:p>
        </p:txBody>
      </p:sp>
    </p:spTree>
    <p:extLst>
      <p:ext uri="{BB962C8B-B14F-4D97-AF65-F5344CB8AC3E}">
        <p14:creationId xmlns:p14="http://schemas.microsoft.com/office/powerpoint/2010/main" val="737983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BC0F938-41ED-4CA9-9CFA-E1309879E592}"/>
              </a:ext>
            </a:extLst>
          </p:cNvPr>
          <p:cNvSpPr txBox="1"/>
          <p:nvPr/>
        </p:nvSpPr>
        <p:spPr>
          <a:xfrm>
            <a:off x="568305" y="322217"/>
            <a:ext cx="4223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Sofia Pro" panose="00000500000000000000" pitchFamily="50" charset="0"/>
              </a:rPr>
              <a:t>Overview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343C65E-14B6-4A8A-BE1F-E6A4A9889D4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61" y="6044591"/>
            <a:ext cx="1116946" cy="4911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418EBE9-193A-43B7-A855-59FD255F6B5E}"/>
              </a:ext>
            </a:extLst>
          </p:cNvPr>
          <p:cNvSpPr/>
          <p:nvPr/>
        </p:nvSpPr>
        <p:spPr>
          <a:xfrm>
            <a:off x="8990500" y="2574103"/>
            <a:ext cx="2209141" cy="203132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ofia Pro Bold" panose="020B0000000000000000" pitchFamily="34" charset="0"/>
                <a:ea typeface="Calibri" panose="020F0502020204030204" pitchFamily="34" charset="0"/>
                <a:cs typeface="+mn-cs"/>
              </a:rPr>
              <a:t>4.  Evaluation</a:t>
            </a:r>
            <a:endParaRPr kumimoji="0" lang="en-AU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fia Pro Light" panose="020B0000000000000000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 Light" panose="020B0000000000000000" pitchFamily="34" charset="0"/>
                <a:ea typeface="+mn-ea"/>
                <a:cs typeface="+mn-cs"/>
              </a:rPr>
              <a:t>Test the effectiveness of the resources for managing phone use while driving.</a:t>
            </a:r>
            <a:endParaRPr kumimoji="0" lang="en-AU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fia Pro Light" panose="020B0000000000000000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AU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fia Pro Bold" panose="020B0000000000000000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fia Pro Bold" panose="020B0000000000000000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0938EE-C960-4747-92CA-D632C49CB6C0}"/>
              </a:ext>
            </a:extLst>
          </p:cNvPr>
          <p:cNvSpPr/>
          <p:nvPr/>
        </p:nvSpPr>
        <p:spPr>
          <a:xfrm>
            <a:off x="3769061" y="2574103"/>
            <a:ext cx="2175548" cy="184665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ofia Pro Bold" panose="020B0000000000000000" pitchFamily="34" charset="0"/>
                <a:ea typeface="Calibri" panose="020F0502020204030204" pitchFamily="34" charset="0"/>
                <a:cs typeface="+mn-cs"/>
              </a:rPr>
              <a:t>2.  Risk?</a:t>
            </a: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fia Pro Bold" panose="020B0000000000000000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 Light" panose="020B0000000000000000" pitchFamily="34" charset="0"/>
                <a:ea typeface="+mn-ea"/>
                <a:cs typeface="+mn-cs"/>
              </a:rPr>
              <a:t>Quantifying the impact of smart phone use on driving, and comparing to other risky driving behaviours.</a:t>
            </a: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fia Pro Bold" panose="020B0000000000000000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528BDC-B788-49E1-9995-499ADD0D5050}"/>
              </a:ext>
            </a:extLst>
          </p:cNvPr>
          <p:cNvSpPr/>
          <p:nvPr/>
        </p:nvSpPr>
        <p:spPr>
          <a:xfrm>
            <a:off x="992359" y="2562601"/>
            <a:ext cx="2278330" cy="184665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ofia Pro Bold" panose="020B0000000000000000" pitchFamily="34" charset="0"/>
                <a:ea typeface="Calibri" panose="020F0502020204030204" pitchFamily="34" charset="0"/>
                <a:cs typeface="+mn-cs"/>
              </a:rPr>
              <a:t>1.  Addiction?</a:t>
            </a: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fia Pro Bold" panose="020B0000000000000000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 Light" panose="020B0000000000000000" pitchFamily="34" charset="0"/>
                <a:ea typeface="+mn-ea"/>
                <a:cs typeface="+mn-cs"/>
              </a:rPr>
              <a:t>Establishing a link between addiction and smart phone use while driving, and identifying strategies to underpin resources.</a:t>
            </a: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fia Pro Bold" panose="020B0000000000000000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30911A-7A47-4CE7-BBFB-BBB0EB5E29D4}"/>
              </a:ext>
            </a:extLst>
          </p:cNvPr>
          <p:cNvSpPr/>
          <p:nvPr/>
        </p:nvSpPr>
        <p:spPr>
          <a:xfrm>
            <a:off x="6379869" y="2574103"/>
            <a:ext cx="2347922" cy="184665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ofia Pro Bold" panose="020B0000000000000000" pitchFamily="34" charset="0"/>
                <a:ea typeface="Calibri" panose="020F0502020204030204" pitchFamily="34" charset="0"/>
                <a:cs typeface="+mn-cs"/>
              </a:rPr>
              <a:t>3.  Comparison</a:t>
            </a: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fia Pro Bold" panose="020B0000000000000000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 Light" panose="020B0000000000000000" pitchFamily="34" charset="0"/>
                <a:ea typeface="+mn-ea"/>
                <a:cs typeface="+mn-cs"/>
              </a:rPr>
              <a:t>Develop a research tool methodology to internationally track smartphone use, attitudes and driving behaviours</a:t>
            </a: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fia Pro Bold" panose="020B0000000000000000" pitchFamily="34" charset="0"/>
              <a:ea typeface="+mn-ea"/>
              <a:cs typeface="+mn-cs"/>
            </a:endParaRPr>
          </a:p>
        </p:txBody>
      </p:sp>
      <p:pic>
        <p:nvPicPr>
          <p:cNvPr id="3" name="Graphic 2" descr="Checkmark">
            <a:extLst>
              <a:ext uri="{FF2B5EF4-FFF2-40B4-BE49-F238E27FC236}">
                <a16:creationId xmlns:a16="http://schemas.microsoft.com/office/drawing/2014/main" id="{748FB893-12AC-4E79-8482-A6F560051D4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92359" y="1949891"/>
            <a:ext cx="612710" cy="612710"/>
          </a:xfrm>
          <a:prstGeom prst="rect">
            <a:avLst/>
          </a:prstGeom>
        </p:spPr>
      </p:pic>
      <p:pic>
        <p:nvPicPr>
          <p:cNvPr id="10" name="Graphic 9" descr="Checkmark">
            <a:extLst>
              <a:ext uri="{FF2B5EF4-FFF2-40B4-BE49-F238E27FC236}">
                <a16:creationId xmlns:a16="http://schemas.microsoft.com/office/drawing/2014/main" id="{DA84B108-6C88-49F3-96CD-7996020B42E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906214" y="1949891"/>
            <a:ext cx="612710" cy="612710"/>
          </a:xfrm>
          <a:prstGeom prst="rect">
            <a:avLst/>
          </a:prstGeom>
        </p:spPr>
      </p:pic>
      <p:pic>
        <p:nvPicPr>
          <p:cNvPr id="11" name="Graphic 10" descr="Checkmark">
            <a:extLst>
              <a:ext uri="{FF2B5EF4-FFF2-40B4-BE49-F238E27FC236}">
                <a16:creationId xmlns:a16="http://schemas.microsoft.com/office/drawing/2014/main" id="{8483BF2D-20D5-4FB7-83C5-FADB6345ED6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13714" y="1949891"/>
            <a:ext cx="612710" cy="612710"/>
          </a:xfrm>
          <a:prstGeom prst="rect">
            <a:avLst/>
          </a:prstGeom>
        </p:spPr>
      </p:pic>
      <p:pic>
        <p:nvPicPr>
          <p:cNvPr id="9" name="Graphic 8" descr="Stopwatch">
            <a:extLst>
              <a:ext uri="{FF2B5EF4-FFF2-40B4-BE49-F238E27FC236}">
                <a16:creationId xmlns:a16="http://schemas.microsoft.com/office/drawing/2014/main" id="{53B7E68D-B669-40DB-939E-D9632322D9E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990500" y="164820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32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1168B-56C8-41E8-BD38-19F4D30B4DA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61" y="6044591"/>
            <a:ext cx="1116946" cy="49119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A4A19AE-E500-45D9-9F57-31C84222EBC8}"/>
              </a:ext>
            </a:extLst>
          </p:cNvPr>
          <p:cNvSpPr/>
          <p:nvPr/>
        </p:nvSpPr>
        <p:spPr>
          <a:xfrm>
            <a:off x="568304" y="2024882"/>
            <a:ext cx="5315929" cy="412420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ofia Pro Bold" panose="020B0000000000000000" pitchFamily="34" charset="0"/>
                <a:ea typeface="Calibri" panose="020F0502020204030204" pitchFamily="34" charset="0"/>
              </a:rPr>
              <a:t>What is the research goal?</a:t>
            </a:r>
            <a:endParaRPr lang="en-AU">
              <a:solidFill>
                <a:schemeClr val="accent1"/>
              </a:solidFill>
              <a:latin typeface="Sofia Pro Bold" panose="020B0000000000000000" pitchFamily="34" charset="0"/>
              <a:ea typeface="Calibri" panose="020F050202020403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fia Pro Regular" panose="00000500000000000000" pitchFamily="50" charset="0"/>
                <a:ea typeface="Calibri" panose="020F0502020204030204" pitchFamily="34" charset="0"/>
              </a:rPr>
              <a:t>To understand how phone use while driving compares with other </a:t>
            </a:r>
            <a:r>
              <a:rPr lang="en-AU" sz="1600">
                <a:solidFill>
                  <a:schemeClr val="bg1"/>
                </a:solidFill>
                <a:latin typeface="Sofia Pro Regular" panose="00000500000000000000" pitchFamily="50" charset="0"/>
                <a:ea typeface="Calibri" panose="020F0502020204030204" pitchFamily="34" charset="0"/>
              </a:rPr>
              <a:t>known risky driving behaviours 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600">
                <a:solidFill>
                  <a:schemeClr val="bg1"/>
                </a:solidFill>
                <a:latin typeface="Sofia Pro Regular" panose="00000500000000000000" pitchFamily="50" charset="0"/>
                <a:ea typeface="Calibri" panose="020F0502020204030204" pitchFamily="34" charset="0"/>
              </a:rPr>
              <a:t>For young novice drivers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600">
                <a:solidFill>
                  <a:schemeClr val="bg1"/>
                </a:solidFill>
                <a:latin typeface="Sofia Pro Regular" panose="00000500000000000000" pitchFamily="50" charset="0"/>
                <a:ea typeface="Calibri" panose="020F0502020204030204" pitchFamily="34" charset="0"/>
              </a:rPr>
              <a:t>For older more experienced drivers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>
              <a:solidFill>
                <a:schemeClr val="bg1"/>
              </a:solidFill>
              <a:latin typeface="Sofia Pro Regular" panose="00000500000000000000" pitchFamily="50" charset="0"/>
              <a:ea typeface="Calibri" panose="020F0502020204030204" pitchFamily="34" charset="0"/>
            </a:endParaRPr>
          </a:p>
          <a:p>
            <a:pPr>
              <a:defRPr/>
            </a:pPr>
            <a:r>
              <a:rPr lang="en-AU">
                <a:solidFill>
                  <a:schemeClr val="accent1"/>
                </a:solidFill>
                <a:latin typeface="Sofia Pro Bold" panose="020B0000000000000000" pitchFamily="34" charset="0"/>
                <a:ea typeface="Calibri" panose="020F0502020204030204" pitchFamily="34" charset="0"/>
              </a:rPr>
              <a:t>Why research this?</a:t>
            </a:r>
            <a:endParaRPr lang="en-AU">
              <a:solidFill>
                <a:schemeClr val="accent1"/>
              </a:solidFill>
              <a:latin typeface="Sofia Pro Regular" panose="00000500000000000000" pitchFamily="50" charset="0"/>
              <a:ea typeface="Calibri" panose="020F0502020204030204" pitchFamily="34" charset="0"/>
            </a:endParaRPr>
          </a:p>
          <a:p>
            <a:pPr lvl="0">
              <a:defRPr/>
            </a:pPr>
            <a:r>
              <a:rPr lang="en-AU">
                <a:solidFill>
                  <a:schemeClr val="bg1"/>
                </a:solidFill>
                <a:latin typeface="Sofia Pro Regular" panose="00000500000000000000" pitchFamily="50" charset="0"/>
                <a:ea typeface="Calibri" panose="020F0502020204030204" pitchFamily="34" charset="0"/>
              </a:rPr>
              <a:t>Risk from distracted driving is understood.</a:t>
            </a:r>
          </a:p>
          <a:p>
            <a:pPr lvl="0">
              <a:defRPr/>
            </a:pPr>
            <a:r>
              <a:rPr lang="en-AU">
                <a:solidFill>
                  <a:schemeClr val="bg1"/>
                </a:solidFill>
                <a:latin typeface="Sofia Pro Regular" panose="00000500000000000000" pitchFamily="50" charset="0"/>
                <a:ea typeface="Calibri" panose="020F0502020204030204" pitchFamily="34" charset="0"/>
              </a:rPr>
              <a:t>However, the relative contribution of risky behaviours to crashes &amp; road trauma is unknown</a:t>
            </a:r>
            <a:br>
              <a:rPr lang="en-AU">
                <a:solidFill>
                  <a:schemeClr val="bg1"/>
                </a:solidFill>
                <a:latin typeface="Sofia Pro Regular" panose="00000500000000000000" pitchFamily="50" charset="0"/>
                <a:ea typeface="Calibri" panose="020F0502020204030204" pitchFamily="34" charset="0"/>
              </a:rPr>
            </a:br>
            <a:endParaRPr lang="en-AU">
              <a:solidFill>
                <a:schemeClr val="bg1"/>
              </a:solidFill>
              <a:latin typeface="Sofia Pro Regular" panose="00000500000000000000" pitchFamily="50" charset="0"/>
              <a:ea typeface="Calibri" panose="020F0502020204030204" pitchFamily="34" charset="0"/>
            </a:endParaRPr>
          </a:p>
          <a:p>
            <a:pPr lvl="0">
              <a:defRPr/>
            </a:pPr>
            <a:r>
              <a:rPr lang="en-AU">
                <a:solidFill>
                  <a:schemeClr val="accent1"/>
                </a:solidFill>
                <a:latin typeface="Sofia Pro Bold" panose="020B0000000000000000" pitchFamily="34" charset="0"/>
                <a:ea typeface="Calibri" panose="020F0502020204030204" pitchFamily="34" charset="0"/>
              </a:rPr>
              <a:t>How did we conduct the research ?</a:t>
            </a:r>
            <a:endParaRPr lang="en-AU">
              <a:solidFill>
                <a:schemeClr val="accent1"/>
              </a:solidFill>
              <a:latin typeface="Sofia Pro Regular" panose="00000500000000000000" pitchFamily="50" charset="0"/>
              <a:ea typeface="Calibri" panose="020F050202020403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>
                <a:solidFill>
                  <a:schemeClr val="bg1"/>
                </a:solidFill>
                <a:latin typeface="Sofia Pro Regular" panose="00000500000000000000" pitchFamily="50" charset="0"/>
                <a:ea typeface="Calibri" panose="020F0502020204030204" pitchFamily="34" charset="0"/>
              </a:rPr>
              <a:t>Asked experts (local and international)  + analysed responses to derive risk index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>
                <a:solidFill>
                  <a:srgbClr val="FFC000"/>
                </a:solidFill>
                <a:latin typeface="Sofia Pro Bold" panose="020B0000000000000000" pitchFamily="34" charset="0"/>
                <a:ea typeface="Calibri" panose="020F0502020204030204" pitchFamily="34" charset="0"/>
              </a:rPr>
              <a:t>	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E19297-DC92-4C01-8F57-BBCEDA59EFAC}"/>
              </a:ext>
            </a:extLst>
          </p:cNvPr>
          <p:cNvSpPr txBox="1"/>
          <p:nvPr/>
        </p:nvSpPr>
        <p:spPr>
          <a:xfrm>
            <a:off x="568304" y="322217"/>
            <a:ext cx="7614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Sofia Pro" panose="00000500000000000000" pitchFamily="50" charset="0"/>
              </a:rPr>
              <a:t>Relative Risk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657AEC-0F4D-4D13-8844-D490D374D67F}"/>
              </a:ext>
            </a:extLst>
          </p:cNvPr>
          <p:cNvSpPr/>
          <p:nvPr/>
        </p:nvSpPr>
        <p:spPr>
          <a:xfrm>
            <a:off x="6015135" y="2565920"/>
            <a:ext cx="4920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en-AU">
              <a:solidFill>
                <a:schemeClr val="bg1"/>
              </a:solidFill>
              <a:latin typeface="Sofia Pro Bold" panose="020B0000000000000000" pitchFamily="34" charset="0"/>
              <a:ea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D83D0D7-27FA-49A8-A5EA-9A91C9AA3FBB}"/>
              </a:ext>
            </a:extLst>
          </p:cNvPr>
          <p:cNvGrpSpPr/>
          <p:nvPr/>
        </p:nvGrpSpPr>
        <p:grpSpPr>
          <a:xfrm>
            <a:off x="6610978" y="3061022"/>
            <a:ext cx="4234583" cy="3214401"/>
            <a:chOff x="6610978" y="3061022"/>
            <a:chExt cx="4234583" cy="3214401"/>
          </a:xfrm>
        </p:grpSpPr>
        <p:pic>
          <p:nvPicPr>
            <p:cNvPr id="6" name="Graphic 5" descr="Earth globe Americas">
              <a:extLst>
                <a:ext uri="{FF2B5EF4-FFF2-40B4-BE49-F238E27FC236}">
                  <a16:creationId xmlns:a16="http://schemas.microsoft.com/office/drawing/2014/main" id="{506B62E4-6924-4BAC-8CCE-DDF08ED4F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207363" y="3061022"/>
              <a:ext cx="1485654" cy="1485654"/>
            </a:xfrm>
            <a:prstGeom prst="rect">
              <a:avLst/>
            </a:prstGeom>
            <a:effectLst>
              <a:reflection blurRad="6350" stA="52000" endA="300" endPos="31000" dir="5400000" sy="-100000" algn="bl" rotWithShape="0"/>
            </a:effectLst>
          </p:spPr>
        </p:pic>
        <p:pic>
          <p:nvPicPr>
            <p:cNvPr id="7" name="Graphic 6" descr="Earth globe Asia and Australia">
              <a:extLst>
                <a:ext uri="{FF2B5EF4-FFF2-40B4-BE49-F238E27FC236}">
                  <a16:creationId xmlns:a16="http://schemas.microsoft.com/office/drawing/2014/main" id="{52262E3F-4198-4763-8C34-43B9B3BF6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8728270" y="3092365"/>
              <a:ext cx="1485654" cy="1485654"/>
            </a:xfrm>
            <a:prstGeom prst="rect">
              <a:avLst/>
            </a:prstGeom>
            <a:effectLst>
              <a:reflection blurRad="6350" stA="52000" endA="300" endPos="31000" dir="5400000" sy="-100000" algn="bl" rotWithShape="0"/>
            </a:effec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B84AC72-4AB0-4748-A83C-CC6BFC3766B4}"/>
                </a:ext>
              </a:extLst>
            </p:cNvPr>
            <p:cNvSpPr/>
            <p:nvPr/>
          </p:nvSpPr>
          <p:spPr>
            <a:xfrm>
              <a:off x="7060496" y="5051076"/>
              <a:ext cx="315342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>
                  <a:solidFill>
                    <a:srgbClr val="FFC000"/>
                  </a:solidFill>
                  <a:latin typeface="Sofia Pro" panose="00000500000000000000" pitchFamily="50" charset="0"/>
                </a:rPr>
                <a:t>32</a:t>
              </a:r>
              <a:r>
                <a:rPr lang="en-US" sz="1400">
                  <a:solidFill>
                    <a:schemeClr val="bg1"/>
                  </a:solidFill>
                  <a:latin typeface="Sofia Pro" panose="00000500000000000000" pitchFamily="50" charset="0"/>
                </a:rPr>
                <a:t> International road safety experts</a:t>
              </a:r>
              <a:endParaRPr lang="en-AU" sz="1400">
                <a:solidFill>
                  <a:schemeClr val="bg1"/>
                </a:solidFill>
                <a:latin typeface="Sofia Pro" panose="000005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ADCF161-542E-410A-82C8-A2F07A9D70B2}"/>
                </a:ext>
              </a:extLst>
            </p:cNvPr>
            <p:cNvSpPr/>
            <p:nvPr/>
          </p:nvSpPr>
          <p:spPr>
            <a:xfrm>
              <a:off x="7656811" y="5348868"/>
              <a:ext cx="196079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>
                  <a:solidFill>
                    <a:srgbClr val="FFC000"/>
                  </a:solidFill>
                  <a:latin typeface="Sofia Pro" panose="00000500000000000000" pitchFamily="50" charset="0"/>
                </a:rPr>
                <a:t>13</a:t>
              </a:r>
              <a:r>
                <a:rPr lang="en-US" sz="1400">
                  <a:solidFill>
                    <a:schemeClr val="bg1"/>
                  </a:solidFill>
                  <a:latin typeface="Sofia Pro" panose="00000500000000000000" pitchFamily="50" charset="0"/>
                </a:rPr>
                <a:t> Different countries</a:t>
              </a:r>
              <a:endParaRPr lang="en-AU" sz="1400">
                <a:solidFill>
                  <a:schemeClr val="bg1"/>
                </a:solidFill>
                <a:latin typeface="Sofia Pro" panose="000005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51A282F-2B8C-40E1-9861-B93931274FD0}"/>
                </a:ext>
              </a:extLst>
            </p:cNvPr>
            <p:cNvSpPr/>
            <p:nvPr/>
          </p:nvSpPr>
          <p:spPr>
            <a:xfrm>
              <a:off x="6610978" y="5813758"/>
              <a:ext cx="423458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  <a:latin typeface="Sofia Pro Light" panose="00000500000000000000" pitchFamily="50" charset="0"/>
                </a:rPr>
                <a:t>Australia, Belgium, Canada, Ghana, India, Iran, Lithuania, New Zealand, Portugal, Spain, Switzerland, UK, USA</a:t>
              </a:r>
              <a:endParaRPr lang="en-AU" sz="1200">
                <a:solidFill>
                  <a:schemeClr val="bg1"/>
                </a:solidFill>
                <a:latin typeface="Sofia Pro Light" panose="00000500000000000000" pitchFamily="50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2D2A213-46C6-47FA-9082-5C26D9FB8D96}"/>
              </a:ext>
            </a:extLst>
          </p:cNvPr>
          <p:cNvSpPr/>
          <p:nvPr/>
        </p:nvSpPr>
        <p:spPr>
          <a:xfrm>
            <a:off x="652861" y="967556"/>
            <a:ext cx="6065180" cy="3693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Sofia Pro" panose="00000500000000000000" pitchFamily="50" charset="0"/>
              </a:rPr>
              <a:t>COMPARING WITH OTHER KNOWN RISKY BEHAVIOURS</a:t>
            </a:r>
          </a:p>
        </p:txBody>
      </p:sp>
    </p:spTree>
    <p:extLst>
      <p:ext uri="{BB962C8B-B14F-4D97-AF65-F5344CB8AC3E}">
        <p14:creationId xmlns:p14="http://schemas.microsoft.com/office/powerpoint/2010/main" val="2673420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1168B-56C8-41E8-BD38-19F4D30B4DA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61" y="6044591"/>
            <a:ext cx="1116946" cy="49119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857521E-D018-4BB3-AEE3-4FE3634F404A}"/>
              </a:ext>
            </a:extLst>
          </p:cNvPr>
          <p:cNvSpPr/>
          <p:nvPr/>
        </p:nvSpPr>
        <p:spPr>
          <a:xfrm>
            <a:off x="2241033" y="1611490"/>
            <a:ext cx="2697932" cy="385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</a:rPr>
              <a:t>DISTRACTED DRIVING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AF18907-B30E-4972-B4D7-85131D1047E3}"/>
              </a:ext>
            </a:extLst>
          </p:cNvPr>
          <p:cNvSpPr/>
          <p:nvPr/>
        </p:nvSpPr>
        <p:spPr>
          <a:xfrm>
            <a:off x="7434167" y="1611490"/>
            <a:ext cx="2697932" cy="385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</a:rPr>
              <a:t>OTHER BEHAVIORS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17D76FC-016D-4BA3-9192-D4AE33A57FBD}"/>
              </a:ext>
            </a:extLst>
          </p:cNvPr>
          <p:cNvGrpSpPr/>
          <p:nvPr/>
        </p:nvGrpSpPr>
        <p:grpSpPr>
          <a:xfrm>
            <a:off x="1381783" y="2244537"/>
            <a:ext cx="766007" cy="766007"/>
            <a:chOff x="1381783" y="2244537"/>
            <a:chExt cx="766007" cy="76600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E0BCE5D-F9C6-472C-8E24-80ACE2697DE8}"/>
                </a:ext>
              </a:extLst>
            </p:cNvPr>
            <p:cNvSpPr/>
            <p:nvPr/>
          </p:nvSpPr>
          <p:spPr>
            <a:xfrm>
              <a:off x="1381783" y="2244537"/>
              <a:ext cx="766007" cy="766007"/>
            </a:xfrm>
            <a:prstGeom prst="ellipse">
              <a:avLst/>
            </a:prstGeom>
            <a:solidFill>
              <a:schemeClr val="tx1">
                <a:alpha val="7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0ED6039B-4A1A-49B3-AB1C-2D0EB4D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634769" y="2401934"/>
              <a:ext cx="259899" cy="467818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D4898C4-3D4A-4773-A4A5-E40D53C00FA7}"/>
              </a:ext>
            </a:extLst>
          </p:cNvPr>
          <p:cNvGrpSpPr/>
          <p:nvPr/>
        </p:nvGrpSpPr>
        <p:grpSpPr>
          <a:xfrm>
            <a:off x="6397198" y="2244537"/>
            <a:ext cx="766007" cy="766007"/>
            <a:chOff x="6397198" y="2244537"/>
            <a:chExt cx="766007" cy="76600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39267F0-95C4-49A6-983C-D53FA6C2F838}"/>
                </a:ext>
              </a:extLst>
            </p:cNvPr>
            <p:cNvSpPr/>
            <p:nvPr/>
          </p:nvSpPr>
          <p:spPr>
            <a:xfrm>
              <a:off x="6397198" y="2244537"/>
              <a:ext cx="766007" cy="766007"/>
            </a:xfrm>
            <a:prstGeom prst="ellipse">
              <a:avLst/>
            </a:prstGeom>
            <a:solidFill>
              <a:schemeClr val="tx1">
                <a:alpha val="7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3120FEF0-8242-4802-9C99-BCB97FBC4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6549345" y="2401934"/>
              <a:ext cx="471410" cy="437738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CB677C8-BE72-4E79-834D-A68C5BEAB0D8}"/>
              </a:ext>
            </a:extLst>
          </p:cNvPr>
          <p:cNvGrpSpPr/>
          <p:nvPr/>
        </p:nvGrpSpPr>
        <p:grpSpPr>
          <a:xfrm>
            <a:off x="6397198" y="3130362"/>
            <a:ext cx="766007" cy="766007"/>
            <a:chOff x="6397198" y="3130362"/>
            <a:chExt cx="766007" cy="76600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0324D67-CAFD-434C-990A-F59EFB65DA1B}"/>
                </a:ext>
              </a:extLst>
            </p:cNvPr>
            <p:cNvSpPr/>
            <p:nvPr/>
          </p:nvSpPr>
          <p:spPr>
            <a:xfrm>
              <a:off x="6397198" y="3130362"/>
              <a:ext cx="766007" cy="766007"/>
            </a:xfrm>
            <a:prstGeom prst="ellipse">
              <a:avLst/>
            </a:prstGeom>
            <a:solidFill>
              <a:schemeClr val="tx1">
                <a:alpha val="7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772D96C4-1C19-4986-A4C8-0F4518679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6514503" y="3249467"/>
              <a:ext cx="531395" cy="464971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67BB40A-F9B2-46D4-8777-2C9D25D973D8}"/>
              </a:ext>
            </a:extLst>
          </p:cNvPr>
          <p:cNvGrpSpPr/>
          <p:nvPr/>
        </p:nvGrpSpPr>
        <p:grpSpPr>
          <a:xfrm>
            <a:off x="1381783" y="4016187"/>
            <a:ext cx="766007" cy="766007"/>
            <a:chOff x="1381783" y="4016187"/>
            <a:chExt cx="766007" cy="76600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EAD659C-6385-4D3B-B863-5A51D7C503F6}"/>
                </a:ext>
              </a:extLst>
            </p:cNvPr>
            <p:cNvSpPr/>
            <p:nvPr/>
          </p:nvSpPr>
          <p:spPr>
            <a:xfrm>
              <a:off x="1381783" y="4016187"/>
              <a:ext cx="766007" cy="766007"/>
            </a:xfrm>
            <a:prstGeom prst="ellipse">
              <a:avLst/>
            </a:prstGeom>
            <a:solidFill>
              <a:schemeClr val="tx1">
                <a:alpha val="7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28334D6D-7918-42C0-8821-45FA8BF39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1548561" y="4184479"/>
              <a:ext cx="429422" cy="429422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8DD1EE9-65D4-4C20-A55F-8C2E847E79A6}"/>
              </a:ext>
            </a:extLst>
          </p:cNvPr>
          <p:cNvGrpSpPr/>
          <p:nvPr/>
        </p:nvGrpSpPr>
        <p:grpSpPr>
          <a:xfrm>
            <a:off x="1381783" y="3130362"/>
            <a:ext cx="766007" cy="766007"/>
            <a:chOff x="1381783" y="3130362"/>
            <a:chExt cx="766007" cy="76600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9ACD801-3FED-40DF-A572-ABAEC14320FB}"/>
                </a:ext>
              </a:extLst>
            </p:cNvPr>
            <p:cNvSpPr/>
            <p:nvPr/>
          </p:nvSpPr>
          <p:spPr>
            <a:xfrm>
              <a:off x="1381783" y="3130362"/>
              <a:ext cx="766007" cy="766007"/>
            </a:xfrm>
            <a:prstGeom prst="ellipse">
              <a:avLst/>
            </a:prstGeom>
            <a:solidFill>
              <a:schemeClr val="tx1">
                <a:alpha val="7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F332D7CD-7C3F-40C9-8D45-0399770EC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1566303" y="3270021"/>
              <a:ext cx="380929" cy="444417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A66378C-2EAD-479E-9141-613A7E5864E2}"/>
              </a:ext>
            </a:extLst>
          </p:cNvPr>
          <p:cNvGrpSpPr/>
          <p:nvPr/>
        </p:nvGrpSpPr>
        <p:grpSpPr>
          <a:xfrm>
            <a:off x="1381783" y="4902012"/>
            <a:ext cx="766007" cy="766007"/>
            <a:chOff x="1381783" y="4902012"/>
            <a:chExt cx="766007" cy="76600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2D04EF5-2A95-4D8E-A279-E53B0F8EA519}"/>
                </a:ext>
              </a:extLst>
            </p:cNvPr>
            <p:cNvSpPr/>
            <p:nvPr/>
          </p:nvSpPr>
          <p:spPr>
            <a:xfrm>
              <a:off x="1381783" y="4902012"/>
              <a:ext cx="766007" cy="766007"/>
            </a:xfrm>
            <a:prstGeom prst="ellipse">
              <a:avLst/>
            </a:prstGeom>
            <a:solidFill>
              <a:schemeClr val="tx1">
                <a:alpha val="7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A731E66A-E5DC-4219-B20A-B914873AC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1579006" y="5073114"/>
              <a:ext cx="380929" cy="43172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F48CBE0-D8D4-42E3-9F59-8CC202AD4EA5}"/>
              </a:ext>
            </a:extLst>
          </p:cNvPr>
          <p:cNvGrpSpPr/>
          <p:nvPr/>
        </p:nvGrpSpPr>
        <p:grpSpPr>
          <a:xfrm>
            <a:off x="6397198" y="4016187"/>
            <a:ext cx="766007" cy="766007"/>
            <a:chOff x="6397198" y="4016187"/>
            <a:chExt cx="766007" cy="766007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BC347A4-64E5-4A31-BB8B-F9BF9E3A2415}"/>
                </a:ext>
              </a:extLst>
            </p:cNvPr>
            <p:cNvSpPr/>
            <p:nvPr/>
          </p:nvSpPr>
          <p:spPr>
            <a:xfrm>
              <a:off x="6397198" y="4016187"/>
              <a:ext cx="766007" cy="766007"/>
            </a:xfrm>
            <a:prstGeom prst="ellipse">
              <a:avLst/>
            </a:prstGeom>
            <a:solidFill>
              <a:schemeClr val="tx1">
                <a:alpha val="7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5B66B51F-EB63-42C4-AE64-A7418C1EF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p:blipFill>
          <p:spPr>
            <a:xfrm>
              <a:off x="6668160" y="4147099"/>
              <a:ext cx="224080" cy="504181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2C5AFA4-D5F0-41CB-B8FF-4F56ECA1479A}"/>
              </a:ext>
            </a:extLst>
          </p:cNvPr>
          <p:cNvGrpSpPr/>
          <p:nvPr/>
        </p:nvGrpSpPr>
        <p:grpSpPr>
          <a:xfrm>
            <a:off x="6397198" y="4902012"/>
            <a:ext cx="766007" cy="766007"/>
            <a:chOff x="6397198" y="4902012"/>
            <a:chExt cx="766007" cy="76600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FF64FB7-9F7C-405E-B95B-A8976EC59249}"/>
                </a:ext>
              </a:extLst>
            </p:cNvPr>
            <p:cNvSpPr/>
            <p:nvPr/>
          </p:nvSpPr>
          <p:spPr>
            <a:xfrm>
              <a:off x="6397198" y="4902012"/>
              <a:ext cx="766007" cy="766007"/>
            </a:xfrm>
            <a:prstGeom prst="ellipse">
              <a:avLst/>
            </a:prstGeom>
            <a:solidFill>
              <a:schemeClr val="tx1">
                <a:alpha val="7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7DB5172C-4CEF-4476-84F2-8B9258C4B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p:blipFill>
          <p:spPr>
            <a:xfrm>
              <a:off x="6535732" y="5015898"/>
              <a:ext cx="488936" cy="488936"/>
            </a:xfrm>
            <a:prstGeom prst="rect">
              <a:avLst/>
            </a:prstGeom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1D2A6425-FCD8-4C71-98E0-2C12C616EF70}"/>
              </a:ext>
            </a:extLst>
          </p:cNvPr>
          <p:cNvSpPr/>
          <p:nvPr/>
        </p:nvSpPr>
        <p:spPr>
          <a:xfrm>
            <a:off x="2299937" y="2398623"/>
            <a:ext cx="2986688" cy="495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</a:rPr>
              <a:t>Looking away from the road at your phone for more than 2 seconds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7585DD0-C04D-4475-99A7-4AC484B78DB3}"/>
              </a:ext>
            </a:extLst>
          </p:cNvPr>
          <p:cNvSpPr/>
          <p:nvPr/>
        </p:nvSpPr>
        <p:spPr>
          <a:xfrm>
            <a:off x="2299937" y="3370986"/>
            <a:ext cx="2986688" cy="284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</a:rPr>
              <a:t>Using a music app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E8CEEDC-7DC3-4129-AE93-CA9510A391EE}"/>
              </a:ext>
            </a:extLst>
          </p:cNvPr>
          <p:cNvSpPr/>
          <p:nvPr/>
        </p:nvSpPr>
        <p:spPr>
          <a:xfrm>
            <a:off x="2299937" y="4184479"/>
            <a:ext cx="2986688" cy="495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</a:rPr>
              <a:t>Talking on the phone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</a:rPr>
              <a:t>(hands-free or handheld)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D86B780-F830-4AFA-A6E7-4270E2CD7FDF}"/>
              </a:ext>
            </a:extLst>
          </p:cNvPr>
          <p:cNvSpPr/>
          <p:nvPr/>
        </p:nvSpPr>
        <p:spPr>
          <a:xfrm>
            <a:off x="2299937" y="5142636"/>
            <a:ext cx="2986688" cy="284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</a:rPr>
              <a:t>Using GPS/maps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1587946-980D-463B-8B36-91C07670456A}"/>
              </a:ext>
            </a:extLst>
          </p:cNvPr>
          <p:cNvSpPr/>
          <p:nvPr/>
        </p:nvSpPr>
        <p:spPr>
          <a:xfrm>
            <a:off x="7434167" y="2398623"/>
            <a:ext cx="2986688" cy="284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</a:rPr>
              <a:t>Driving while tired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5140BDA-595F-446A-90CB-265841657F14}"/>
              </a:ext>
            </a:extLst>
          </p:cNvPr>
          <p:cNvSpPr/>
          <p:nvPr/>
        </p:nvSpPr>
        <p:spPr>
          <a:xfrm>
            <a:off x="7434167" y="3370986"/>
            <a:ext cx="2986688" cy="288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</a:rPr>
              <a:t>Speeding (by more than 10km/h)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A8EB049-D363-426A-A211-641440995622}"/>
              </a:ext>
            </a:extLst>
          </p:cNvPr>
          <p:cNvSpPr/>
          <p:nvPr/>
        </p:nvSpPr>
        <p:spPr>
          <a:xfrm>
            <a:off x="7434167" y="4289732"/>
            <a:ext cx="3376050" cy="285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</a:rPr>
              <a:t>Drink driving </a:t>
            </a:r>
            <a:r>
              <a:rPr lang="en-US" sz="1200">
                <a:solidFill>
                  <a:prstClr val="white"/>
                </a:solidFill>
                <a:latin typeface="Sofia Pro" panose="00000500000000000000" pitchFamily="50" charset="0"/>
              </a:rPr>
              <a:t>(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</a:rPr>
              <a:t>3 standard drinks)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4882576-1A63-41AA-A5C2-FE6FE8F269DD}"/>
              </a:ext>
            </a:extLst>
          </p:cNvPr>
          <p:cNvSpPr/>
          <p:nvPr/>
        </p:nvSpPr>
        <p:spPr>
          <a:xfrm>
            <a:off x="7434167" y="5142636"/>
            <a:ext cx="2986688" cy="284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</a:rPr>
              <a:t>Driving after smoking marijuana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4DDD86E-3075-4A4B-905B-6A420022FEDF}"/>
              </a:ext>
            </a:extLst>
          </p:cNvPr>
          <p:cNvSpPr txBox="1"/>
          <p:nvPr/>
        </p:nvSpPr>
        <p:spPr>
          <a:xfrm>
            <a:off x="568305" y="322217"/>
            <a:ext cx="617662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Sofia Pro" panose="00000500000000000000" pitchFamily="50" charset="0"/>
              </a:rPr>
              <a:t>Research project #1</a:t>
            </a:r>
          </a:p>
          <a:p>
            <a:r>
              <a:rPr lang="en-US" sz="2000">
                <a:solidFill>
                  <a:srgbClr val="FFC000"/>
                </a:solidFill>
                <a:latin typeface="Sofia Pro" panose="00000500000000000000" pitchFamily="50" charset="0"/>
              </a:rPr>
              <a:t>Risk and Prevalence</a:t>
            </a:r>
          </a:p>
          <a:p>
            <a:endParaRPr lang="en-US" sz="3600"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833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1168B-56C8-41E8-BD38-19F4D30B4DA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61" y="6044591"/>
            <a:ext cx="1116946" cy="491192"/>
          </a:xfrm>
          <a:prstGeom prst="rect">
            <a:avLst/>
          </a:prstGeom>
        </p:spPr>
      </p:pic>
      <p:sp>
        <p:nvSpPr>
          <p:cNvPr id="4" name="Arrow: Left-Right 3">
            <a:extLst>
              <a:ext uri="{FF2B5EF4-FFF2-40B4-BE49-F238E27FC236}">
                <a16:creationId xmlns:a16="http://schemas.microsoft.com/office/drawing/2014/main" id="{2A181763-F5C6-4A22-B2E4-336FC928923F}"/>
              </a:ext>
            </a:extLst>
          </p:cNvPr>
          <p:cNvSpPr/>
          <p:nvPr/>
        </p:nvSpPr>
        <p:spPr>
          <a:xfrm>
            <a:off x="2101537" y="4025749"/>
            <a:ext cx="8864263" cy="228601"/>
          </a:xfrm>
          <a:custGeom>
            <a:avLst/>
            <a:gdLst>
              <a:gd name="connsiteX0" fmla="*/ 0 w 8978563"/>
              <a:gd name="connsiteY0" fmla="*/ 114301 h 228601"/>
              <a:gd name="connsiteX1" fmla="*/ 114301 w 8978563"/>
              <a:gd name="connsiteY1" fmla="*/ 0 h 228601"/>
              <a:gd name="connsiteX2" fmla="*/ 114301 w 8978563"/>
              <a:gd name="connsiteY2" fmla="*/ 0 h 228601"/>
              <a:gd name="connsiteX3" fmla="*/ 8864263 w 8978563"/>
              <a:gd name="connsiteY3" fmla="*/ 0 h 228601"/>
              <a:gd name="connsiteX4" fmla="*/ 8864263 w 8978563"/>
              <a:gd name="connsiteY4" fmla="*/ 0 h 228601"/>
              <a:gd name="connsiteX5" fmla="*/ 8978563 w 8978563"/>
              <a:gd name="connsiteY5" fmla="*/ 114301 h 228601"/>
              <a:gd name="connsiteX6" fmla="*/ 8864263 w 8978563"/>
              <a:gd name="connsiteY6" fmla="*/ 228601 h 228601"/>
              <a:gd name="connsiteX7" fmla="*/ 8864263 w 8978563"/>
              <a:gd name="connsiteY7" fmla="*/ 228601 h 228601"/>
              <a:gd name="connsiteX8" fmla="*/ 114301 w 8978563"/>
              <a:gd name="connsiteY8" fmla="*/ 228601 h 228601"/>
              <a:gd name="connsiteX9" fmla="*/ 114301 w 8978563"/>
              <a:gd name="connsiteY9" fmla="*/ 228601 h 228601"/>
              <a:gd name="connsiteX10" fmla="*/ 0 w 8978563"/>
              <a:gd name="connsiteY10" fmla="*/ 114301 h 228601"/>
              <a:gd name="connsiteX0" fmla="*/ 0 w 8864263"/>
              <a:gd name="connsiteY0" fmla="*/ 116683 h 228601"/>
              <a:gd name="connsiteX1" fmla="*/ 1 w 8864263"/>
              <a:gd name="connsiteY1" fmla="*/ 0 h 228601"/>
              <a:gd name="connsiteX2" fmla="*/ 1 w 8864263"/>
              <a:gd name="connsiteY2" fmla="*/ 0 h 228601"/>
              <a:gd name="connsiteX3" fmla="*/ 8749963 w 8864263"/>
              <a:gd name="connsiteY3" fmla="*/ 0 h 228601"/>
              <a:gd name="connsiteX4" fmla="*/ 8749963 w 8864263"/>
              <a:gd name="connsiteY4" fmla="*/ 0 h 228601"/>
              <a:gd name="connsiteX5" fmla="*/ 8864263 w 8864263"/>
              <a:gd name="connsiteY5" fmla="*/ 114301 h 228601"/>
              <a:gd name="connsiteX6" fmla="*/ 8749963 w 8864263"/>
              <a:gd name="connsiteY6" fmla="*/ 228601 h 228601"/>
              <a:gd name="connsiteX7" fmla="*/ 8749963 w 8864263"/>
              <a:gd name="connsiteY7" fmla="*/ 228601 h 228601"/>
              <a:gd name="connsiteX8" fmla="*/ 1 w 8864263"/>
              <a:gd name="connsiteY8" fmla="*/ 228601 h 228601"/>
              <a:gd name="connsiteX9" fmla="*/ 1 w 8864263"/>
              <a:gd name="connsiteY9" fmla="*/ 228601 h 228601"/>
              <a:gd name="connsiteX10" fmla="*/ 0 w 8864263"/>
              <a:gd name="connsiteY10" fmla="*/ 116683 h 228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864263" h="228601">
                <a:moveTo>
                  <a:pt x="0" y="116683"/>
                </a:moveTo>
                <a:cubicBezTo>
                  <a:pt x="0" y="77789"/>
                  <a:pt x="1" y="38894"/>
                  <a:pt x="1" y="0"/>
                </a:cubicBezTo>
                <a:lnTo>
                  <a:pt x="1" y="0"/>
                </a:lnTo>
                <a:lnTo>
                  <a:pt x="8749963" y="0"/>
                </a:lnTo>
                <a:lnTo>
                  <a:pt x="8749963" y="0"/>
                </a:lnTo>
                <a:lnTo>
                  <a:pt x="8864263" y="114301"/>
                </a:lnTo>
                <a:lnTo>
                  <a:pt x="8749963" y="228601"/>
                </a:lnTo>
                <a:lnTo>
                  <a:pt x="8749963" y="228601"/>
                </a:lnTo>
                <a:lnTo>
                  <a:pt x="1" y="228601"/>
                </a:lnTo>
                <a:lnTo>
                  <a:pt x="1" y="228601"/>
                </a:lnTo>
                <a:cubicBezTo>
                  <a:pt x="1" y="191295"/>
                  <a:pt x="0" y="153989"/>
                  <a:pt x="0" y="116683"/>
                </a:cubicBezTo>
                <a:close/>
              </a:path>
            </a:pathLst>
          </a:custGeom>
          <a:gradFill flip="none" rotWithShape="1">
            <a:gsLst>
              <a:gs pos="0">
                <a:srgbClr val="FFC000"/>
              </a:gs>
              <a:gs pos="100000">
                <a:srgbClr val="C00000"/>
              </a:gs>
            </a:gsLst>
            <a:lin ang="0" scaled="1"/>
            <a:tileRect/>
          </a:gra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CE9006B-471B-47B8-BB9B-5E8265032AD5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8426687" y="3352865"/>
            <a:ext cx="0" cy="67077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AEB9BB6-A746-486B-AEA7-BDEAD27DAF63}"/>
              </a:ext>
            </a:extLst>
          </p:cNvPr>
          <p:cNvCxnSpPr>
            <a:cxnSpLocks/>
            <a:endCxn id="40" idx="4"/>
          </p:cNvCxnSpPr>
          <p:nvPr/>
        </p:nvCxnSpPr>
        <p:spPr>
          <a:xfrm flipV="1">
            <a:off x="6141248" y="3358212"/>
            <a:ext cx="0" cy="66542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02009A9-240F-44FB-938B-BA9F3A35976D}"/>
              </a:ext>
            </a:extLst>
          </p:cNvPr>
          <p:cNvCxnSpPr>
            <a:cxnSpLocks/>
            <a:endCxn id="38" idx="4"/>
          </p:cNvCxnSpPr>
          <p:nvPr/>
        </p:nvCxnSpPr>
        <p:spPr>
          <a:xfrm flipV="1">
            <a:off x="3889520" y="2852356"/>
            <a:ext cx="0" cy="117339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64C8737-3D3C-48CE-B8C4-2C7C66B21C0F}"/>
              </a:ext>
            </a:extLst>
          </p:cNvPr>
          <p:cNvCxnSpPr>
            <a:cxnSpLocks/>
            <a:endCxn id="36" idx="4"/>
          </p:cNvCxnSpPr>
          <p:nvPr/>
        </p:nvCxnSpPr>
        <p:spPr>
          <a:xfrm flipV="1">
            <a:off x="3804005" y="3356815"/>
            <a:ext cx="0" cy="66682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CDCFE11-D2BF-442B-B7B2-214101F1BBD8}"/>
              </a:ext>
            </a:extLst>
          </p:cNvPr>
          <p:cNvCxnSpPr>
            <a:cxnSpLocks/>
            <a:endCxn id="34" idx="4"/>
          </p:cNvCxnSpPr>
          <p:nvPr/>
        </p:nvCxnSpPr>
        <p:spPr>
          <a:xfrm flipV="1">
            <a:off x="2456879" y="3219184"/>
            <a:ext cx="0" cy="80445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4BAF20D-9505-4422-98FC-EBAE4455AC63}"/>
              </a:ext>
            </a:extLst>
          </p:cNvPr>
          <p:cNvCxnSpPr>
            <a:cxnSpLocks/>
            <a:endCxn id="31" idx="4"/>
          </p:cNvCxnSpPr>
          <p:nvPr/>
        </p:nvCxnSpPr>
        <p:spPr>
          <a:xfrm flipH="1" flipV="1">
            <a:off x="2490753" y="3705728"/>
            <a:ext cx="3006" cy="31791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2D7D3B6-1CF0-4113-B007-989D476AD1A8}"/>
              </a:ext>
            </a:extLst>
          </p:cNvPr>
          <p:cNvCxnSpPr>
            <a:cxnSpLocks/>
            <a:endCxn id="29" idx="4"/>
          </p:cNvCxnSpPr>
          <p:nvPr/>
        </p:nvCxnSpPr>
        <p:spPr>
          <a:xfrm flipV="1">
            <a:off x="2685477" y="2777794"/>
            <a:ext cx="0" cy="124795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BBE40F-1A9D-410A-9C69-EABD194D7F4A}"/>
              </a:ext>
            </a:extLst>
          </p:cNvPr>
          <p:cNvCxnSpPr>
            <a:cxnSpLocks/>
            <a:endCxn id="27" idx="4"/>
          </p:cNvCxnSpPr>
          <p:nvPr/>
        </p:nvCxnSpPr>
        <p:spPr>
          <a:xfrm flipH="1" flipV="1">
            <a:off x="2014390" y="3364472"/>
            <a:ext cx="3004" cy="65916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E4D3AE3-BD32-4A61-963F-3B48CFC5830D}"/>
              </a:ext>
            </a:extLst>
          </p:cNvPr>
          <p:cNvSpPr txBox="1"/>
          <p:nvPr/>
        </p:nvSpPr>
        <p:spPr>
          <a:xfrm>
            <a:off x="4679300" y="4017506"/>
            <a:ext cx="30697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ofia Pro" panose="00000500000000000000" pitchFamily="50" charset="0"/>
                <a:ea typeface="+mn-ea"/>
                <a:cs typeface="+mn-cs"/>
              </a:rPr>
              <a:t>RELATIVE RISK SCALE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DA926F2-0039-46A6-A5D0-95F2CDFC62D9}"/>
              </a:ext>
            </a:extLst>
          </p:cNvPr>
          <p:cNvGrpSpPr/>
          <p:nvPr/>
        </p:nvGrpSpPr>
        <p:grpSpPr>
          <a:xfrm>
            <a:off x="8228167" y="2955826"/>
            <a:ext cx="397039" cy="397039"/>
            <a:chOff x="8228167" y="2955826"/>
            <a:chExt cx="397039" cy="397039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2D93C3C-9917-4AFE-B0A3-DA2FD8C0608D}"/>
                </a:ext>
              </a:extLst>
            </p:cNvPr>
            <p:cNvSpPr/>
            <p:nvPr/>
          </p:nvSpPr>
          <p:spPr>
            <a:xfrm>
              <a:off x="8228167" y="2955826"/>
              <a:ext cx="397039" cy="397039"/>
            </a:xfrm>
            <a:prstGeom prst="ellipse">
              <a:avLst/>
            </a:prstGeom>
            <a:solidFill>
              <a:schemeClr val="tx1">
                <a:alpha val="7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id="{4C6E3ACF-2E9A-482E-8675-10A880586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8371085" y="3055416"/>
              <a:ext cx="111201" cy="200162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136BAE8-20CA-4937-AFBC-BEAF30BDE98C}"/>
              </a:ext>
            </a:extLst>
          </p:cNvPr>
          <p:cNvGrpSpPr/>
          <p:nvPr/>
        </p:nvGrpSpPr>
        <p:grpSpPr>
          <a:xfrm>
            <a:off x="5942728" y="2961173"/>
            <a:ext cx="397039" cy="397039"/>
            <a:chOff x="5942728" y="2961173"/>
            <a:chExt cx="397039" cy="397039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25384CD-415B-49F1-BD68-1F588D2F19D8}"/>
                </a:ext>
              </a:extLst>
            </p:cNvPr>
            <p:cNvSpPr/>
            <p:nvPr/>
          </p:nvSpPr>
          <p:spPr>
            <a:xfrm>
              <a:off x="5942728" y="2961173"/>
              <a:ext cx="397039" cy="397039"/>
            </a:xfrm>
            <a:prstGeom prst="ellipse">
              <a:avLst/>
            </a:prstGeom>
            <a:solidFill>
              <a:schemeClr val="tx1">
                <a:alpha val="7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1" name="Graphic 70">
              <a:extLst>
                <a:ext uri="{FF2B5EF4-FFF2-40B4-BE49-F238E27FC236}">
                  <a16:creationId xmlns:a16="http://schemas.microsoft.com/office/drawing/2014/main" id="{530CEA2F-6749-49B8-B03A-BA8DAAF4B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6040398" y="3077555"/>
              <a:ext cx="201698" cy="187291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2ACA43D-647A-4C16-92AE-1A6F86F24355}"/>
              </a:ext>
            </a:extLst>
          </p:cNvPr>
          <p:cNvGrpSpPr/>
          <p:nvPr/>
        </p:nvGrpSpPr>
        <p:grpSpPr>
          <a:xfrm>
            <a:off x="3691000" y="2455317"/>
            <a:ext cx="397039" cy="397039"/>
            <a:chOff x="3691000" y="2455317"/>
            <a:chExt cx="397039" cy="397039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DF8836C-3564-4078-939B-C3D3E4057E03}"/>
                </a:ext>
              </a:extLst>
            </p:cNvPr>
            <p:cNvSpPr/>
            <p:nvPr/>
          </p:nvSpPr>
          <p:spPr>
            <a:xfrm>
              <a:off x="3691000" y="2455317"/>
              <a:ext cx="397039" cy="397039"/>
            </a:xfrm>
            <a:prstGeom prst="ellipse">
              <a:avLst/>
            </a:prstGeom>
            <a:solidFill>
              <a:schemeClr val="tx1">
                <a:alpha val="7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6ED22D61-922F-4211-B989-93DE7A241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3772444" y="2549365"/>
              <a:ext cx="227364" cy="19894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0AF7DCA-D73D-4C10-B69E-90C6278BCD3D}"/>
              </a:ext>
            </a:extLst>
          </p:cNvPr>
          <p:cNvGrpSpPr/>
          <p:nvPr/>
        </p:nvGrpSpPr>
        <p:grpSpPr>
          <a:xfrm>
            <a:off x="3605485" y="2959776"/>
            <a:ext cx="397039" cy="397039"/>
            <a:chOff x="3605485" y="2959776"/>
            <a:chExt cx="397039" cy="397039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E0B89FA-1EB9-4DCC-860B-12ECC288493D}"/>
                </a:ext>
              </a:extLst>
            </p:cNvPr>
            <p:cNvSpPr/>
            <p:nvPr/>
          </p:nvSpPr>
          <p:spPr>
            <a:xfrm>
              <a:off x="3605485" y="2959776"/>
              <a:ext cx="397039" cy="397039"/>
            </a:xfrm>
            <a:prstGeom prst="ellipse">
              <a:avLst/>
            </a:prstGeom>
            <a:solidFill>
              <a:schemeClr val="tx1">
                <a:alpha val="7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id="{26811726-77AD-485E-9B9A-1A71C1A0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3712137" y="3073471"/>
              <a:ext cx="183733" cy="183733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70C82D4-292A-4B23-9F3E-866341D3E3AD}"/>
              </a:ext>
            </a:extLst>
          </p:cNvPr>
          <p:cNvGrpSpPr/>
          <p:nvPr/>
        </p:nvGrpSpPr>
        <p:grpSpPr>
          <a:xfrm>
            <a:off x="2258359" y="2822145"/>
            <a:ext cx="397039" cy="397039"/>
            <a:chOff x="2258359" y="2822145"/>
            <a:chExt cx="397039" cy="397039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DE61C8A-6864-4990-8EE5-FCFB49DF271D}"/>
                </a:ext>
              </a:extLst>
            </p:cNvPr>
            <p:cNvSpPr/>
            <p:nvPr/>
          </p:nvSpPr>
          <p:spPr>
            <a:xfrm>
              <a:off x="2258359" y="2822145"/>
              <a:ext cx="397039" cy="397039"/>
            </a:xfrm>
            <a:prstGeom prst="ellipse">
              <a:avLst/>
            </a:prstGeom>
            <a:solidFill>
              <a:schemeClr val="tx1">
                <a:alpha val="7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4" name="Graphic 73">
              <a:extLst>
                <a:ext uri="{FF2B5EF4-FFF2-40B4-BE49-F238E27FC236}">
                  <a16:creationId xmlns:a16="http://schemas.microsoft.com/office/drawing/2014/main" id="{1B4E1294-732C-41F7-8C44-799267D51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2363129" y="2915716"/>
              <a:ext cx="162985" cy="190149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E38B979-3D20-45BF-9536-5752B7150274}"/>
              </a:ext>
            </a:extLst>
          </p:cNvPr>
          <p:cNvGrpSpPr/>
          <p:nvPr/>
        </p:nvGrpSpPr>
        <p:grpSpPr>
          <a:xfrm>
            <a:off x="2292233" y="3308689"/>
            <a:ext cx="397039" cy="397039"/>
            <a:chOff x="2292233" y="3308689"/>
            <a:chExt cx="397039" cy="397039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39BFB1B-0603-48DC-831C-2809FE0FACAB}"/>
                </a:ext>
              </a:extLst>
            </p:cNvPr>
            <p:cNvSpPr/>
            <p:nvPr/>
          </p:nvSpPr>
          <p:spPr>
            <a:xfrm>
              <a:off x="2292233" y="3308689"/>
              <a:ext cx="397039" cy="397039"/>
            </a:xfrm>
            <a:prstGeom prst="ellipse">
              <a:avLst/>
            </a:prstGeom>
            <a:solidFill>
              <a:schemeClr val="tx1">
                <a:alpha val="7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5" name="Graphic 74">
              <a:extLst>
                <a:ext uri="{FF2B5EF4-FFF2-40B4-BE49-F238E27FC236}">
                  <a16:creationId xmlns:a16="http://schemas.microsoft.com/office/drawing/2014/main" id="{EB981001-51C6-4501-9270-929947820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2420160" y="3414850"/>
              <a:ext cx="162985" cy="18471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80D188C-A10F-426C-B122-E5E6D74D5926}"/>
              </a:ext>
            </a:extLst>
          </p:cNvPr>
          <p:cNvGrpSpPr/>
          <p:nvPr/>
        </p:nvGrpSpPr>
        <p:grpSpPr>
          <a:xfrm>
            <a:off x="2486957" y="2380755"/>
            <a:ext cx="397039" cy="397039"/>
            <a:chOff x="2486957" y="2380755"/>
            <a:chExt cx="397039" cy="397039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3FCCEB1-677A-40E8-8376-30BB5D039C88}"/>
                </a:ext>
              </a:extLst>
            </p:cNvPr>
            <p:cNvSpPr/>
            <p:nvPr/>
          </p:nvSpPr>
          <p:spPr>
            <a:xfrm>
              <a:off x="2486957" y="2380755"/>
              <a:ext cx="397039" cy="397039"/>
            </a:xfrm>
            <a:prstGeom prst="ellipse">
              <a:avLst/>
            </a:prstGeom>
            <a:solidFill>
              <a:schemeClr val="tx1">
                <a:alpha val="7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6" name="Graphic 75">
              <a:extLst>
                <a:ext uri="{FF2B5EF4-FFF2-40B4-BE49-F238E27FC236}">
                  <a16:creationId xmlns:a16="http://schemas.microsoft.com/office/drawing/2014/main" id="{FC72658C-278F-4A6E-84B0-CA3BFAABB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p:blipFill>
          <p:spPr>
            <a:xfrm>
              <a:off x="2636320" y="2480372"/>
              <a:ext cx="95875" cy="215719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042CB88-DE50-4B50-A3C3-381E97714B28}"/>
              </a:ext>
            </a:extLst>
          </p:cNvPr>
          <p:cNvGrpSpPr/>
          <p:nvPr/>
        </p:nvGrpSpPr>
        <p:grpSpPr>
          <a:xfrm>
            <a:off x="1815870" y="2967433"/>
            <a:ext cx="397039" cy="397039"/>
            <a:chOff x="1815870" y="2967433"/>
            <a:chExt cx="397039" cy="397039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1480856-C807-43CC-AE67-2CD0A4FD9864}"/>
                </a:ext>
              </a:extLst>
            </p:cNvPr>
            <p:cNvSpPr/>
            <p:nvPr/>
          </p:nvSpPr>
          <p:spPr>
            <a:xfrm>
              <a:off x="1815870" y="2967433"/>
              <a:ext cx="397039" cy="397039"/>
            </a:xfrm>
            <a:prstGeom prst="ellipse">
              <a:avLst/>
            </a:prstGeom>
            <a:solidFill>
              <a:schemeClr val="tx1">
                <a:alpha val="7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7" name="Graphic 76">
              <a:extLst>
                <a:ext uri="{FF2B5EF4-FFF2-40B4-BE49-F238E27FC236}">
                  <a16:creationId xmlns:a16="http://schemas.microsoft.com/office/drawing/2014/main" id="{088D737D-2242-4A1D-B60E-F1EAD38AD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p:blipFill>
          <p:spPr>
            <a:xfrm>
              <a:off x="1909365" y="3060738"/>
              <a:ext cx="209197" cy="209197"/>
            </a:xfrm>
            <a:prstGeom prst="rect">
              <a:avLst/>
            </a:prstGeom>
          </p:spPr>
        </p:pic>
      </p:grpSp>
      <p:sp>
        <p:nvSpPr>
          <p:cNvPr id="86" name="Rectangle 85">
            <a:extLst>
              <a:ext uri="{FF2B5EF4-FFF2-40B4-BE49-F238E27FC236}">
                <a16:creationId xmlns:a16="http://schemas.microsoft.com/office/drawing/2014/main" id="{D7B405E8-D057-479F-8BB5-F2E30DCCACA5}"/>
              </a:ext>
            </a:extLst>
          </p:cNvPr>
          <p:cNvSpPr/>
          <p:nvPr/>
        </p:nvSpPr>
        <p:spPr>
          <a:xfrm>
            <a:off x="3632686" y="4420006"/>
            <a:ext cx="5017122" cy="38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  <a:ea typeface="+mn-ea"/>
                <a:cs typeface="+mn-cs"/>
              </a:rPr>
              <a:t>EXPERIENCED DRIVERS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0CD50C9-B548-463C-968C-59947803690D}"/>
              </a:ext>
            </a:extLst>
          </p:cNvPr>
          <p:cNvSpPr txBox="1"/>
          <p:nvPr/>
        </p:nvSpPr>
        <p:spPr>
          <a:xfrm>
            <a:off x="8842819" y="4017740"/>
            <a:ext cx="30697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0000500000000000000" pitchFamily="50" charset="0"/>
                <a:ea typeface="+mn-ea"/>
                <a:cs typeface="+mn-cs"/>
              </a:rPr>
              <a:t>VERY HIGH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F11501A-B30D-4EC2-9770-7098922106FD}"/>
              </a:ext>
            </a:extLst>
          </p:cNvPr>
          <p:cNvSpPr/>
          <p:nvPr/>
        </p:nvSpPr>
        <p:spPr>
          <a:xfrm>
            <a:off x="1765072" y="4025749"/>
            <a:ext cx="309550" cy="227929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A65345E-8157-4D10-A161-2A19541E97AC}"/>
              </a:ext>
            </a:extLst>
          </p:cNvPr>
          <p:cNvSpPr/>
          <p:nvPr/>
        </p:nvSpPr>
        <p:spPr>
          <a:xfrm>
            <a:off x="1499886" y="4025749"/>
            <a:ext cx="230281" cy="227929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CAC2919-9245-4D94-8B11-D99C4EBE7FA2}"/>
              </a:ext>
            </a:extLst>
          </p:cNvPr>
          <p:cNvSpPr/>
          <p:nvPr/>
        </p:nvSpPr>
        <p:spPr>
          <a:xfrm>
            <a:off x="1304261" y="4025749"/>
            <a:ext cx="154699" cy="227929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3892603-4133-462E-82DC-4B61298F19E1}"/>
              </a:ext>
            </a:extLst>
          </p:cNvPr>
          <p:cNvSpPr/>
          <p:nvPr/>
        </p:nvSpPr>
        <p:spPr>
          <a:xfrm>
            <a:off x="1167080" y="4025749"/>
            <a:ext cx="99260" cy="227929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21E9AA0-A5CC-4027-8F3B-F6E299C8A2C7}"/>
              </a:ext>
            </a:extLst>
          </p:cNvPr>
          <p:cNvSpPr/>
          <p:nvPr/>
        </p:nvSpPr>
        <p:spPr>
          <a:xfrm>
            <a:off x="1073614" y="4025748"/>
            <a:ext cx="61645" cy="227929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C4ABE2B-54C2-4537-8DF7-E1815F4D4B5D}"/>
              </a:ext>
            </a:extLst>
          </p:cNvPr>
          <p:cNvSpPr txBox="1"/>
          <p:nvPr/>
        </p:nvSpPr>
        <p:spPr>
          <a:xfrm>
            <a:off x="568305" y="322217"/>
            <a:ext cx="617662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Sofia Pro" panose="00000500000000000000" pitchFamily="50" charset="0"/>
              </a:rPr>
              <a:t>Research project #1</a:t>
            </a:r>
          </a:p>
          <a:p>
            <a:r>
              <a:rPr lang="en-US" sz="2000">
                <a:solidFill>
                  <a:srgbClr val="FFC000"/>
                </a:solidFill>
                <a:latin typeface="Sofia Pro" panose="00000500000000000000" pitchFamily="50" charset="0"/>
              </a:rPr>
              <a:t>Risk and Prevalence</a:t>
            </a:r>
          </a:p>
          <a:p>
            <a:endParaRPr lang="en-US" sz="3600"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052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1168B-56C8-41E8-BD38-19F4D30B4DA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61" y="6044591"/>
            <a:ext cx="1116946" cy="491192"/>
          </a:xfrm>
          <a:prstGeom prst="rect">
            <a:avLst/>
          </a:prstGeom>
        </p:spPr>
      </p:pic>
      <p:sp>
        <p:nvSpPr>
          <p:cNvPr id="4" name="Arrow: Left-Right 3">
            <a:extLst>
              <a:ext uri="{FF2B5EF4-FFF2-40B4-BE49-F238E27FC236}">
                <a16:creationId xmlns:a16="http://schemas.microsoft.com/office/drawing/2014/main" id="{2A181763-F5C6-4A22-B2E4-336FC928923F}"/>
              </a:ext>
            </a:extLst>
          </p:cNvPr>
          <p:cNvSpPr/>
          <p:nvPr/>
        </p:nvSpPr>
        <p:spPr>
          <a:xfrm>
            <a:off x="2101537" y="4025749"/>
            <a:ext cx="8864263" cy="228601"/>
          </a:xfrm>
          <a:custGeom>
            <a:avLst/>
            <a:gdLst>
              <a:gd name="connsiteX0" fmla="*/ 0 w 8978563"/>
              <a:gd name="connsiteY0" fmla="*/ 114301 h 228601"/>
              <a:gd name="connsiteX1" fmla="*/ 114301 w 8978563"/>
              <a:gd name="connsiteY1" fmla="*/ 0 h 228601"/>
              <a:gd name="connsiteX2" fmla="*/ 114301 w 8978563"/>
              <a:gd name="connsiteY2" fmla="*/ 0 h 228601"/>
              <a:gd name="connsiteX3" fmla="*/ 8864263 w 8978563"/>
              <a:gd name="connsiteY3" fmla="*/ 0 h 228601"/>
              <a:gd name="connsiteX4" fmla="*/ 8864263 w 8978563"/>
              <a:gd name="connsiteY4" fmla="*/ 0 h 228601"/>
              <a:gd name="connsiteX5" fmla="*/ 8978563 w 8978563"/>
              <a:gd name="connsiteY5" fmla="*/ 114301 h 228601"/>
              <a:gd name="connsiteX6" fmla="*/ 8864263 w 8978563"/>
              <a:gd name="connsiteY6" fmla="*/ 228601 h 228601"/>
              <a:gd name="connsiteX7" fmla="*/ 8864263 w 8978563"/>
              <a:gd name="connsiteY7" fmla="*/ 228601 h 228601"/>
              <a:gd name="connsiteX8" fmla="*/ 114301 w 8978563"/>
              <a:gd name="connsiteY8" fmla="*/ 228601 h 228601"/>
              <a:gd name="connsiteX9" fmla="*/ 114301 w 8978563"/>
              <a:gd name="connsiteY9" fmla="*/ 228601 h 228601"/>
              <a:gd name="connsiteX10" fmla="*/ 0 w 8978563"/>
              <a:gd name="connsiteY10" fmla="*/ 114301 h 228601"/>
              <a:gd name="connsiteX0" fmla="*/ 0 w 8864263"/>
              <a:gd name="connsiteY0" fmla="*/ 116683 h 228601"/>
              <a:gd name="connsiteX1" fmla="*/ 1 w 8864263"/>
              <a:gd name="connsiteY1" fmla="*/ 0 h 228601"/>
              <a:gd name="connsiteX2" fmla="*/ 1 w 8864263"/>
              <a:gd name="connsiteY2" fmla="*/ 0 h 228601"/>
              <a:gd name="connsiteX3" fmla="*/ 8749963 w 8864263"/>
              <a:gd name="connsiteY3" fmla="*/ 0 h 228601"/>
              <a:gd name="connsiteX4" fmla="*/ 8749963 w 8864263"/>
              <a:gd name="connsiteY4" fmla="*/ 0 h 228601"/>
              <a:gd name="connsiteX5" fmla="*/ 8864263 w 8864263"/>
              <a:gd name="connsiteY5" fmla="*/ 114301 h 228601"/>
              <a:gd name="connsiteX6" fmla="*/ 8749963 w 8864263"/>
              <a:gd name="connsiteY6" fmla="*/ 228601 h 228601"/>
              <a:gd name="connsiteX7" fmla="*/ 8749963 w 8864263"/>
              <a:gd name="connsiteY7" fmla="*/ 228601 h 228601"/>
              <a:gd name="connsiteX8" fmla="*/ 1 w 8864263"/>
              <a:gd name="connsiteY8" fmla="*/ 228601 h 228601"/>
              <a:gd name="connsiteX9" fmla="*/ 1 w 8864263"/>
              <a:gd name="connsiteY9" fmla="*/ 228601 h 228601"/>
              <a:gd name="connsiteX10" fmla="*/ 0 w 8864263"/>
              <a:gd name="connsiteY10" fmla="*/ 116683 h 228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864263" h="228601">
                <a:moveTo>
                  <a:pt x="0" y="116683"/>
                </a:moveTo>
                <a:cubicBezTo>
                  <a:pt x="0" y="77789"/>
                  <a:pt x="1" y="38894"/>
                  <a:pt x="1" y="0"/>
                </a:cubicBezTo>
                <a:lnTo>
                  <a:pt x="1" y="0"/>
                </a:lnTo>
                <a:lnTo>
                  <a:pt x="8749963" y="0"/>
                </a:lnTo>
                <a:lnTo>
                  <a:pt x="8749963" y="0"/>
                </a:lnTo>
                <a:lnTo>
                  <a:pt x="8864263" y="114301"/>
                </a:lnTo>
                <a:lnTo>
                  <a:pt x="8749963" y="228601"/>
                </a:lnTo>
                <a:lnTo>
                  <a:pt x="8749963" y="228601"/>
                </a:lnTo>
                <a:lnTo>
                  <a:pt x="1" y="228601"/>
                </a:lnTo>
                <a:lnTo>
                  <a:pt x="1" y="228601"/>
                </a:lnTo>
                <a:cubicBezTo>
                  <a:pt x="1" y="191295"/>
                  <a:pt x="0" y="153989"/>
                  <a:pt x="0" y="116683"/>
                </a:cubicBezTo>
                <a:close/>
              </a:path>
            </a:pathLst>
          </a:custGeom>
          <a:gradFill flip="none" rotWithShape="1">
            <a:gsLst>
              <a:gs pos="0">
                <a:srgbClr val="FFC000"/>
              </a:gs>
              <a:gs pos="100000">
                <a:srgbClr val="C00000"/>
              </a:gs>
            </a:gsLst>
            <a:lin ang="0" scaled="1"/>
            <a:tileRect/>
          </a:gra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CE9006B-471B-47B8-BB9B-5E8265032AD5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322111" y="3352865"/>
            <a:ext cx="0" cy="67077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AEB9BB6-A746-486B-AEA7-BDEAD27DAF63}"/>
              </a:ext>
            </a:extLst>
          </p:cNvPr>
          <p:cNvCxnSpPr>
            <a:cxnSpLocks/>
            <a:endCxn id="40" idx="4"/>
          </p:cNvCxnSpPr>
          <p:nvPr/>
        </p:nvCxnSpPr>
        <p:spPr>
          <a:xfrm flipV="1">
            <a:off x="4817663" y="3358212"/>
            <a:ext cx="0" cy="66542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02009A9-240F-44FB-938B-BA9F3A35976D}"/>
              </a:ext>
            </a:extLst>
          </p:cNvPr>
          <p:cNvCxnSpPr>
            <a:cxnSpLocks/>
            <a:endCxn id="38" idx="4"/>
          </p:cNvCxnSpPr>
          <p:nvPr/>
        </p:nvCxnSpPr>
        <p:spPr>
          <a:xfrm flipV="1">
            <a:off x="4101784" y="2915856"/>
            <a:ext cx="0" cy="110778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64C8737-3D3C-48CE-B8C4-2C7C66B21C0F}"/>
              </a:ext>
            </a:extLst>
          </p:cNvPr>
          <p:cNvCxnSpPr>
            <a:cxnSpLocks/>
            <a:endCxn id="36" idx="4"/>
          </p:cNvCxnSpPr>
          <p:nvPr/>
        </p:nvCxnSpPr>
        <p:spPr>
          <a:xfrm flipV="1">
            <a:off x="4059673" y="3356815"/>
            <a:ext cx="0" cy="66682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CDCFE11-D2BF-442B-B7B2-214101F1BBD8}"/>
              </a:ext>
            </a:extLst>
          </p:cNvPr>
          <p:cNvCxnSpPr>
            <a:cxnSpLocks/>
            <a:endCxn id="34" idx="4"/>
          </p:cNvCxnSpPr>
          <p:nvPr/>
        </p:nvCxnSpPr>
        <p:spPr>
          <a:xfrm flipH="1" flipV="1">
            <a:off x="3141932" y="3358884"/>
            <a:ext cx="3342" cy="66475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4BAF20D-9505-4422-98FC-EBAE4455AC63}"/>
              </a:ext>
            </a:extLst>
          </p:cNvPr>
          <p:cNvCxnSpPr>
            <a:cxnSpLocks/>
            <a:endCxn id="31" idx="4"/>
          </p:cNvCxnSpPr>
          <p:nvPr/>
        </p:nvCxnSpPr>
        <p:spPr>
          <a:xfrm flipH="1" flipV="1">
            <a:off x="2636941" y="3705728"/>
            <a:ext cx="3006" cy="31791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2D7D3B6-1CF0-4113-B007-989D476AD1A8}"/>
              </a:ext>
            </a:extLst>
          </p:cNvPr>
          <p:cNvCxnSpPr>
            <a:cxnSpLocks/>
            <a:endCxn id="29" idx="4"/>
          </p:cNvCxnSpPr>
          <p:nvPr/>
        </p:nvCxnSpPr>
        <p:spPr>
          <a:xfrm flipV="1">
            <a:off x="2525646" y="2961845"/>
            <a:ext cx="0" cy="106179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BBE40F-1A9D-410A-9C69-EABD194D7F4A}"/>
              </a:ext>
            </a:extLst>
          </p:cNvPr>
          <p:cNvCxnSpPr>
            <a:cxnSpLocks/>
            <a:endCxn id="27" idx="4"/>
          </p:cNvCxnSpPr>
          <p:nvPr/>
        </p:nvCxnSpPr>
        <p:spPr>
          <a:xfrm flipH="1" flipV="1">
            <a:off x="2185758" y="3364472"/>
            <a:ext cx="3004" cy="65916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E4D3AE3-BD32-4A61-963F-3B48CFC5830D}"/>
              </a:ext>
            </a:extLst>
          </p:cNvPr>
          <p:cNvSpPr txBox="1"/>
          <p:nvPr/>
        </p:nvSpPr>
        <p:spPr>
          <a:xfrm>
            <a:off x="4679300" y="4017506"/>
            <a:ext cx="30697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Sofia Pro" panose="00000500000000000000" pitchFamily="50" charset="0"/>
              </a:rPr>
              <a:t>RELATIVE RISK SCALE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26DFED4-A3E2-49B7-8C50-9CB3C070355E}"/>
              </a:ext>
            </a:extLst>
          </p:cNvPr>
          <p:cNvGrpSpPr/>
          <p:nvPr/>
        </p:nvGrpSpPr>
        <p:grpSpPr>
          <a:xfrm>
            <a:off x="10123591" y="2955826"/>
            <a:ext cx="397039" cy="397039"/>
            <a:chOff x="10000248" y="3094611"/>
            <a:chExt cx="397039" cy="397039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2D93C3C-9917-4AFE-B0A3-DA2FD8C0608D}"/>
                </a:ext>
              </a:extLst>
            </p:cNvPr>
            <p:cNvSpPr/>
            <p:nvPr/>
          </p:nvSpPr>
          <p:spPr>
            <a:xfrm>
              <a:off x="10000248" y="3094611"/>
              <a:ext cx="397039" cy="397039"/>
            </a:xfrm>
            <a:prstGeom prst="ellipse">
              <a:avLst/>
            </a:prstGeom>
            <a:solidFill>
              <a:schemeClr val="tx1">
                <a:alpha val="7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id="{4C6E3ACF-2E9A-482E-8675-10A880586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0143166" y="3194201"/>
              <a:ext cx="111201" cy="200162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D037D0C-A32A-40CB-BAA5-214A9795AFD7}"/>
              </a:ext>
            </a:extLst>
          </p:cNvPr>
          <p:cNvGrpSpPr/>
          <p:nvPr/>
        </p:nvGrpSpPr>
        <p:grpSpPr>
          <a:xfrm>
            <a:off x="4619143" y="2961173"/>
            <a:ext cx="397039" cy="397039"/>
            <a:chOff x="4495800" y="3099958"/>
            <a:chExt cx="397039" cy="397039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25384CD-415B-49F1-BD68-1F588D2F19D8}"/>
                </a:ext>
              </a:extLst>
            </p:cNvPr>
            <p:cNvSpPr/>
            <p:nvPr/>
          </p:nvSpPr>
          <p:spPr>
            <a:xfrm>
              <a:off x="4495800" y="3099958"/>
              <a:ext cx="397039" cy="397039"/>
            </a:xfrm>
            <a:prstGeom prst="ellipse">
              <a:avLst/>
            </a:prstGeom>
            <a:solidFill>
              <a:schemeClr val="tx1">
                <a:alpha val="7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1" name="Graphic 70">
              <a:extLst>
                <a:ext uri="{FF2B5EF4-FFF2-40B4-BE49-F238E27FC236}">
                  <a16:creationId xmlns:a16="http://schemas.microsoft.com/office/drawing/2014/main" id="{530CEA2F-6749-49B8-B03A-BA8DAAF4B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4593470" y="3216340"/>
              <a:ext cx="201698" cy="18729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2CC18EC-13FE-4712-A944-11C240C429FF}"/>
              </a:ext>
            </a:extLst>
          </p:cNvPr>
          <p:cNvGrpSpPr/>
          <p:nvPr/>
        </p:nvGrpSpPr>
        <p:grpSpPr>
          <a:xfrm>
            <a:off x="3903264" y="2518817"/>
            <a:ext cx="397039" cy="397039"/>
            <a:chOff x="3779921" y="2657602"/>
            <a:chExt cx="397039" cy="397039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DF8836C-3564-4078-939B-C3D3E4057E03}"/>
                </a:ext>
              </a:extLst>
            </p:cNvPr>
            <p:cNvSpPr/>
            <p:nvPr/>
          </p:nvSpPr>
          <p:spPr>
            <a:xfrm>
              <a:off x="3779921" y="2657602"/>
              <a:ext cx="397039" cy="397039"/>
            </a:xfrm>
            <a:prstGeom prst="ellipse">
              <a:avLst/>
            </a:prstGeom>
            <a:solidFill>
              <a:schemeClr val="tx1">
                <a:alpha val="7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6ED22D61-922F-4211-B989-93DE7A241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3861365" y="2751650"/>
              <a:ext cx="227364" cy="19894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C673534-DAFD-4431-A43F-DA014E7E342A}"/>
              </a:ext>
            </a:extLst>
          </p:cNvPr>
          <p:cNvGrpSpPr/>
          <p:nvPr/>
        </p:nvGrpSpPr>
        <p:grpSpPr>
          <a:xfrm>
            <a:off x="3861153" y="2959776"/>
            <a:ext cx="397039" cy="397039"/>
            <a:chOff x="3737810" y="3098561"/>
            <a:chExt cx="397039" cy="397039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E0B89FA-1EB9-4DCC-860B-12ECC288493D}"/>
                </a:ext>
              </a:extLst>
            </p:cNvPr>
            <p:cNvSpPr/>
            <p:nvPr/>
          </p:nvSpPr>
          <p:spPr>
            <a:xfrm>
              <a:off x="3737810" y="3098561"/>
              <a:ext cx="397039" cy="397039"/>
            </a:xfrm>
            <a:prstGeom prst="ellipse">
              <a:avLst/>
            </a:prstGeom>
            <a:solidFill>
              <a:schemeClr val="tx1">
                <a:alpha val="7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id="{26811726-77AD-485E-9B9A-1A71C1A0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3844462" y="3212256"/>
              <a:ext cx="183733" cy="183733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0A79085-9C84-48BA-8A06-05A5B2F9D352}"/>
              </a:ext>
            </a:extLst>
          </p:cNvPr>
          <p:cNvGrpSpPr/>
          <p:nvPr/>
        </p:nvGrpSpPr>
        <p:grpSpPr>
          <a:xfrm>
            <a:off x="2943412" y="2961845"/>
            <a:ext cx="397039" cy="397039"/>
            <a:chOff x="2820069" y="3100630"/>
            <a:chExt cx="397039" cy="397039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DE61C8A-6864-4990-8EE5-FCFB49DF271D}"/>
                </a:ext>
              </a:extLst>
            </p:cNvPr>
            <p:cNvSpPr/>
            <p:nvPr/>
          </p:nvSpPr>
          <p:spPr>
            <a:xfrm>
              <a:off x="2820069" y="3100630"/>
              <a:ext cx="397039" cy="397039"/>
            </a:xfrm>
            <a:prstGeom prst="ellipse">
              <a:avLst/>
            </a:prstGeom>
            <a:solidFill>
              <a:schemeClr val="tx1">
                <a:alpha val="7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4" name="Graphic 73">
              <a:extLst>
                <a:ext uri="{FF2B5EF4-FFF2-40B4-BE49-F238E27FC236}">
                  <a16:creationId xmlns:a16="http://schemas.microsoft.com/office/drawing/2014/main" id="{1B4E1294-732C-41F7-8C44-799267D51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2924839" y="3194201"/>
              <a:ext cx="162985" cy="190149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1D8FA25-9C92-4469-9770-8FDB60528C46}"/>
              </a:ext>
            </a:extLst>
          </p:cNvPr>
          <p:cNvGrpSpPr/>
          <p:nvPr/>
        </p:nvGrpSpPr>
        <p:grpSpPr>
          <a:xfrm>
            <a:off x="2438421" y="3308689"/>
            <a:ext cx="397039" cy="397039"/>
            <a:chOff x="2315078" y="3447474"/>
            <a:chExt cx="397039" cy="397039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39BFB1B-0603-48DC-831C-2809FE0FACAB}"/>
                </a:ext>
              </a:extLst>
            </p:cNvPr>
            <p:cNvSpPr/>
            <p:nvPr/>
          </p:nvSpPr>
          <p:spPr>
            <a:xfrm>
              <a:off x="2315078" y="3447474"/>
              <a:ext cx="397039" cy="397039"/>
            </a:xfrm>
            <a:prstGeom prst="ellipse">
              <a:avLst/>
            </a:prstGeom>
            <a:solidFill>
              <a:schemeClr val="tx1">
                <a:alpha val="7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5" name="Graphic 74">
              <a:extLst>
                <a:ext uri="{FF2B5EF4-FFF2-40B4-BE49-F238E27FC236}">
                  <a16:creationId xmlns:a16="http://schemas.microsoft.com/office/drawing/2014/main" id="{EB981001-51C6-4501-9270-929947820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2443005" y="3553635"/>
              <a:ext cx="162985" cy="184717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B10D993-60AC-4954-BA8D-33B52A5B2EBE}"/>
              </a:ext>
            </a:extLst>
          </p:cNvPr>
          <p:cNvGrpSpPr/>
          <p:nvPr/>
        </p:nvGrpSpPr>
        <p:grpSpPr>
          <a:xfrm>
            <a:off x="2327126" y="2564806"/>
            <a:ext cx="397039" cy="397039"/>
            <a:chOff x="2203783" y="2703591"/>
            <a:chExt cx="397039" cy="397039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3FCCEB1-677A-40E8-8376-30BB5D039C88}"/>
                </a:ext>
              </a:extLst>
            </p:cNvPr>
            <p:cNvSpPr/>
            <p:nvPr/>
          </p:nvSpPr>
          <p:spPr>
            <a:xfrm>
              <a:off x="2203783" y="2703591"/>
              <a:ext cx="397039" cy="397039"/>
            </a:xfrm>
            <a:prstGeom prst="ellipse">
              <a:avLst/>
            </a:prstGeom>
            <a:solidFill>
              <a:schemeClr val="tx1">
                <a:alpha val="7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6" name="Graphic 75">
              <a:extLst>
                <a:ext uri="{FF2B5EF4-FFF2-40B4-BE49-F238E27FC236}">
                  <a16:creationId xmlns:a16="http://schemas.microsoft.com/office/drawing/2014/main" id="{FC72658C-278F-4A6E-84B0-CA3BFAABB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p:blipFill>
          <p:spPr>
            <a:xfrm>
              <a:off x="2353146" y="2803208"/>
              <a:ext cx="95875" cy="215719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3971C6C-E29C-4839-8D68-F59D7F1D1681}"/>
              </a:ext>
            </a:extLst>
          </p:cNvPr>
          <p:cNvGrpSpPr/>
          <p:nvPr/>
        </p:nvGrpSpPr>
        <p:grpSpPr>
          <a:xfrm>
            <a:off x="1987238" y="2967433"/>
            <a:ext cx="397039" cy="397039"/>
            <a:chOff x="1863895" y="3106218"/>
            <a:chExt cx="397039" cy="397039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1480856-C807-43CC-AE67-2CD0A4FD9864}"/>
                </a:ext>
              </a:extLst>
            </p:cNvPr>
            <p:cNvSpPr/>
            <p:nvPr/>
          </p:nvSpPr>
          <p:spPr>
            <a:xfrm>
              <a:off x="1863895" y="3106218"/>
              <a:ext cx="397039" cy="397039"/>
            </a:xfrm>
            <a:prstGeom prst="ellipse">
              <a:avLst/>
            </a:prstGeom>
            <a:solidFill>
              <a:schemeClr val="tx1">
                <a:alpha val="7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7" name="Graphic 76">
              <a:extLst>
                <a:ext uri="{FF2B5EF4-FFF2-40B4-BE49-F238E27FC236}">
                  <a16:creationId xmlns:a16="http://schemas.microsoft.com/office/drawing/2014/main" id="{088D737D-2242-4A1D-B60E-F1EAD38AD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p:blipFill>
          <p:spPr>
            <a:xfrm>
              <a:off x="1957390" y="3199523"/>
              <a:ext cx="209197" cy="209197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30CD50C9-B548-463C-968C-59947803690D}"/>
              </a:ext>
            </a:extLst>
          </p:cNvPr>
          <p:cNvSpPr txBox="1"/>
          <p:nvPr/>
        </p:nvSpPr>
        <p:spPr>
          <a:xfrm>
            <a:off x="8842819" y="4017740"/>
            <a:ext cx="30697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fia Pro" panose="00000500000000000000" pitchFamily="50" charset="0"/>
              </a:rPr>
              <a:t>VERY HIGH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F11501A-B30D-4EC2-9770-7098922106FD}"/>
              </a:ext>
            </a:extLst>
          </p:cNvPr>
          <p:cNvSpPr/>
          <p:nvPr/>
        </p:nvSpPr>
        <p:spPr>
          <a:xfrm>
            <a:off x="1765072" y="4025749"/>
            <a:ext cx="309550" cy="227929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A65345E-8157-4D10-A161-2A19541E97AC}"/>
              </a:ext>
            </a:extLst>
          </p:cNvPr>
          <p:cNvSpPr/>
          <p:nvPr/>
        </p:nvSpPr>
        <p:spPr>
          <a:xfrm>
            <a:off x="1499886" y="4025749"/>
            <a:ext cx="230281" cy="227929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CAC2919-9245-4D94-8B11-D99C4EBE7FA2}"/>
              </a:ext>
            </a:extLst>
          </p:cNvPr>
          <p:cNvSpPr/>
          <p:nvPr/>
        </p:nvSpPr>
        <p:spPr>
          <a:xfrm>
            <a:off x="1304261" y="4025749"/>
            <a:ext cx="154699" cy="227929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3892603-4133-462E-82DC-4B61298F19E1}"/>
              </a:ext>
            </a:extLst>
          </p:cNvPr>
          <p:cNvSpPr/>
          <p:nvPr/>
        </p:nvSpPr>
        <p:spPr>
          <a:xfrm>
            <a:off x="1167080" y="4025749"/>
            <a:ext cx="99260" cy="227929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21E9AA0-A5CC-4027-8F3B-F6E299C8A2C7}"/>
              </a:ext>
            </a:extLst>
          </p:cNvPr>
          <p:cNvSpPr/>
          <p:nvPr/>
        </p:nvSpPr>
        <p:spPr>
          <a:xfrm>
            <a:off x="1073614" y="4025748"/>
            <a:ext cx="61645" cy="227929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FE00F91-C3F0-46E3-919A-F1EFB8F2D126}"/>
              </a:ext>
            </a:extLst>
          </p:cNvPr>
          <p:cNvSpPr/>
          <p:nvPr/>
        </p:nvSpPr>
        <p:spPr>
          <a:xfrm>
            <a:off x="3632686" y="4420006"/>
            <a:ext cx="5017122" cy="38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4000"/>
              </a:lnSpc>
              <a:spcAft>
                <a:spcPts val="600"/>
              </a:spcAft>
              <a:defRPr/>
            </a:pPr>
            <a:r>
              <a:rPr lang="en-US">
                <a:solidFill>
                  <a:prstClr val="white"/>
                </a:solidFill>
                <a:latin typeface="Sofia Pro" panose="00000500000000000000" pitchFamily="50" charset="0"/>
              </a:rPr>
              <a:t>YOUNG DRIVERS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fia Pro" panose="00000500000000000000" pitchFamily="50" charset="0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E8ECA42-00DD-4EC8-AD0B-E9D8B7CC558A}"/>
              </a:ext>
            </a:extLst>
          </p:cNvPr>
          <p:cNvSpPr txBox="1"/>
          <p:nvPr/>
        </p:nvSpPr>
        <p:spPr>
          <a:xfrm>
            <a:off x="568305" y="322217"/>
            <a:ext cx="617662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Sofia Pro" panose="00000500000000000000" pitchFamily="50" charset="0"/>
              </a:rPr>
              <a:t>Research project #1</a:t>
            </a:r>
          </a:p>
          <a:p>
            <a:r>
              <a:rPr lang="en-US" sz="2000">
                <a:solidFill>
                  <a:srgbClr val="FFC000"/>
                </a:solidFill>
                <a:latin typeface="Sofia Pro" panose="00000500000000000000" pitchFamily="50" charset="0"/>
              </a:rPr>
              <a:t>Risk and Prevalence</a:t>
            </a:r>
          </a:p>
          <a:p>
            <a:endParaRPr lang="en-US" sz="3600"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651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>
            <a:extLst>
              <a:ext uri="{FF2B5EF4-FFF2-40B4-BE49-F238E27FC236}">
                <a16:creationId xmlns:a16="http://schemas.microsoft.com/office/drawing/2014/main" id="{EBEBEC82-C414-4AB1-9C14-CF35E8269EC8}"/>
              </a:ext>
            </a:extLst>
          </p:cNvPr>
          <p:cNvSpPr txBox="1"/>
          <p:nvPr/>
        </p:nvSpPr>
        <p:spPr>
          <a:xfrm>
            <a:off x="3786254" y="4175143"/>
            <a:ext cx="1800000" cy="2308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Sofia Pro" panose="00000500000000000000" pitchFamily="50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AEDAED7-A427-417C-A30B-810C75048D61}"/>
              </a:ext>
            </a:extLst>
          </p:cNvPr>
          <p:cNvSpPr txBox="1"/>
          <p:nvPr/>
        </p:nvSpPr>
        <p:spPr>
          <a:xfrm>
            <a:off x="5586254" y="4175143"/>
            <a:ext cx="1800000" cy="2308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Sofia Pro" panose="00000500000000000000" pitchFamily="50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5C9C376-DAA5-4FE8-8008-18727A2F5CA8}"/>
              </a:ext>
            </a:extLst>
          </p:cNvPr>
          <p:cNvSpPr txBox="1"/>
          <p:nvPr/>
        </p:nvSpPr>
        <p:spPr>
          <a:xfrm>
            <a:off x="7386254" y="4173074"/>
            <a:ext cx="1800000" cy="2308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Sofia Pro" panose="00000500000000000000" pitchFamily="50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55D4C5A-4D33-43D7-8FA7-34A67C9DB171}"/>
              </a:ext>
            </a:extLst>
          </p:cNvPr>
          <p:cNvSpPr txBox="1"/>
          <p:nvPr/>
        </p:nvSpPr>
        <p:spPr>
          <a:xfrm>
            <a:off x="9186254" y="4171005"/>
            <a:ext cx="1800000" cy="2308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Sofia Pro" panose="00000500000000000000" pitchFamily="50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9F6A5E5-8450-4B26-8F22-7D6994C921E7}"/>
              </a:ext>
            </a:extLst>
          </p:cNvPr>
          <p:cNvSpPr txBox="1"/>
          <p:nvPr/>
        </p:nvSpPr>
        <p:spPr>
          <a:xfrm>
            <a:off x="1986254" y="4170178"/>
            <a:ext cx="1800000" cy="2308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Sofia Pro" panose="00000500000000000000" pitchFamily="5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D1168B-56C8-41E8-BD38-19F4D30B4DA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61" y="6044591"/>
            <a:ext cx="1116946" cy="49119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02009A9-240F-44FB-938B-BA9F3A35976D}"/>
              </a:ext>
            </a:extLst>
          </p:cNvPr>
          <p:cNvCxnSpPr>
            <a:cxnSpLocks/>
          </p:cNvCxnSpPr>
          <p:nvPr/>
        </p:nvCxnSpPr>
        <p:spPr>
          <a:xfrm flipV="1">
            <a:off x="6412355" y="2939725"/>
            <a:ext cx="0" cy="110778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1E8ECA42-00DD-4EC8-AD0B-E9D8B7CC558A}"/>
              </a:ext>
            </a:extLst>
          </p:cNvPr>
          <p:cNvSpPr txBox="1"/>
          <p:nvPr/>
        </p:nvSpPr>
        <p:spPr>
          <a:xfrm>
            <a:off x="568305" y="322217"/>
            <a:ext cx="617662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Sofia Pro" panose="00000500000000000000" pitchFamily="50" charset="0"/>
              </a:rPr>
              <a:t>Research project #1</a:t>
            </a:r>
          </a:p>
          <a:p>
            <a:r>
              <a:rPr lang="en-US" sz="2000" dirty="0">
                <a:solidFill>
                  <a:srgbClr val="FFC000"/>
                </a:solidFill>
                <a:latin typeface="Sofia Pro" panose="00000500000000000000" pitchFamily="50" charset="0"/>
              </a:rPr>
              <a:t>Risk and Prevalence</a:t>
            </a:r>
          </a:p>
          <a:p>
            <a:endParaRPr lang="en-US" sz="3600" dirty="0">
              <a:solidFill>
                <a:schemeClr val="bg1"/>
              </a:solidFill>
              <a:latin typeface="Sofia Pro" panose="00000500000000000000" pitchFamily="50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4D3AE3-BD32-4A61-963F-3B48CFC5830D}"/>
              </a:ext>
            </a:extLst>
          </p:cNvPr>
          <p:cNvSpPr txBox="1"/>
          <p:nvPr/>
        </p:nvSpPr>
        <p:spPr>
          <a:xfrm>
            <a:off x="1986254" y="4017253"/>
            <a:ext cx="9000000" cy="230832"/>
          </a:xfrm>
          <a:prstGeom prst="rect">
            <a:avLst/>
          </a:prstGeom>
          <a:gradFill>
            <a:gsLst>
              <a:gs pos="0">
                <a:schemeClr val="accent3"/>
              </a:gs>
              <a:gs pos="11000">
                <a:srgbClr val="FFC000"/>
              </a:gs>
              <a:gs pos="55000">
                <a:srgbClr val="C00000"/>
              </a:gs>
            </a:gsLst>
            <a:lin ang="0" scaled="1"/>
          </a:gra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>
                <a:solidFill>
                  <a:schemeClr val="bg1"/>
                </a:solidFill>
                <a:latin typeface="Sofia Pro" panose="00000500000000000000" pitchFamily="50" charset="0"/>
              </a:rPr>
              <a:t>I</a:t>
            </a:r>
            <a:r>
              <a:rPr lang="en-AU" sz="900">
                <a:solidFill>
                  <a:schemeClr val="bg1"/>
                </a:solidFill>
                <a:latin typeface="Sofia Pro" panose="00000500000000000000" pitchFamily="50" charset="0"/>
              </a:rPr>
              <a:t>NCREASE RISK OF CRASH</a:t>
            </a:r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ofia Pro" panose="00000500000000000000" pitchFamily="50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029C09-7522-4D85-8194-01BF5E4AE1C3}"/>
              </a:ext>
            </a:extLst>
          </p:cNvPr>
          <p:cNvSpPr/>
          <p:nvPr/>
        </p:nvSpPr>
        <p:spPr>
          <a:xfrm>
            <a:off x="3588446" y="4514788"/>
            <a:ext cx="396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Sofia Pro" panose="00000500000000000000" pitchFamily="50" charset="0"/>
              </a:rPr>
              <a:t>1x</a:t>
            </a:r>
            <a:endParaRPr lang="en-AU">
              <a:solidFill>
                <a:schemeClr val="bg1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161172C-6CA6-4D56-BD3D-72CFE9EF1937}"/>
              </a:ext>
            </a:extLst>
          </p:cNvPr>
          <p:cNvSpPr/>
          <p:nvPr/>
        </p:nvSpPr>
        <p:spPr>
          <a:xfrm>
            <a:off x="1893668" y="4504909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ofia Pro" panose="00000500000000000000" pitchFamily="50" charset="0"/>
              </a:rPr>
              <a:t>0x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CB906A8-5EDD-43D4-947E-EF2919D5CCFB}"/>
              </a:ext>
            </a:extLst>
          </p:cNvPr>
          <p:cNvSpPr/>
          <p:nvPr/>
        </p:nvSpPr>
        <p:spPr>
          <a:xfrm>
            <a:off x="5388123" y="4513701"/>
            <a:ext cx="429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Sofia Pro" panose="00000500000000000000" pitchFamily="50" charset="0"/>
              </a:rPr>
              <a:t>2x</a:t>
            </a:r>
            <a:endParaRPr lang="en-AU">
              <a:solidFill>
                <a:schemeClr val="bg1"/>
              </a:solidFill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8B4009F-C138-42B9-A79A-B0F13C3C2A12}"/>
              </a:ext>
            </a:extLst>
          </p:cNvPr>
          <p:cNvSpPr/>
          <p:nvPr/>
        </p:nvSpPr>
        <p:spPr>
          <a:xfrm>
            <a:off x="7188123" y="4527210"/>
            <a:ext cx="426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Sofia Pro" panose="00000500000000000000" pitchFamily="50" charset="0"/>
              </a:rPr>
              <a:t>3x</a:t>
            </a:r>
            <a:endParaRPr lang="en-AU">
              <a:solidFill>
                <a:schemeClr val="bg1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B1A1D99-E561-4F97-A05F-866EF0B2B151}"/>
              </a:ext>
            </a:extLst>
          </p:cNvPr>
          <p:cNvSpPr/>
          <p:nvPr/>
        </p:nvSpPr>
        <p:spPr>
          <a:xfrm>
            <a:off x="8972894" y="4513701"/>
            <a:ext cx="442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Sofia Pro" panose="00000500000000000000" pitchFamily="50" charset="0"/>
              </a:rPr>
              <a:t>4x</a:t>
            </a:r>
            <a:endParaRPr lang="en-AU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57CB060-6773-4ADA-B56C-135EF48041D3}"/>
              </a:ext>
            </a:extLst>
          </p:cNvPr>
          <p:cNvSpPr/>
          <p:nvPr/>
        </p:nvSpPr>
        <p:spPr>
          <a:xfrm>
            <a:off x="10769688" y="4555589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Sofia Pro" panose="00000500000000000000" pitchFamily="50" charset="0"/>
              </a:rPr>
              <a:t>5x</a:t>
            </a:r>
            <a:endParaRPr lang="en-AU">
              <a:solidFill>
                <a:schemeClr val="bg1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31AF8B05-FEDC-4956-A0DA-83950F675A45}"/>
              </a:ext>
            </a:extLst>
          </p:cNvPr>
          <p:cNvSpPr/>
          <p:nvPr/>
        </p:nvSpPr>
        <p:spPr>
          <a:xfrm>
            <a:off x="3632686" y="5038764"/>
            <a:ext cx="5017122" cy="38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4000"/>
              </a:lnSpc>
              <a:spcAft>
                <a:spcPts val="600"/>
              </a:spcAft>
              <a:defRPr/>
            </a:pPr>
            <a:r>
              <a:rPr lang="en-US">
                <a:solidFill>
                  <a:prstClr val="white"/>
                </a:solidFill>
                <a:latin typeface="Sofia Pro" panose="00000500000000000000" pitchFamily="50" charset="0"/>
              </a:rPr>
              <a:t>YOUNG DRIVERS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fia Pro" panose="00000500000000000000" pitchFamily="50" charset="0"/>
              <a:ea typeface="+mn-ea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5AF9D03-3644-40B8-ACE5-60CDCF52BF9A}"/>
              </a:ext>
            </a:extLst>
          </p:cNvPr>
          <p:cNvGrpSpPr/>
          <p:nvPr/>
        </p:nvGrpSpPr>
        <p:grpSpPr>
          <a:xfrm>
            <a:off x="8254804" y="2518817"/>
            <a:ext cx="397039" cy="1504823"/>
            <a:chOff x="8254804" y="2518817"/>
            <a:chExt cx="397039" cy="1504823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AEB9BB6-A746-486B-AEA7-BDEAD27DAF63}"/>
                </a:ext>
              </a:extLst>
            </p:cNvPr>
            <p:cNvCxnSpPr>
              <a:cxnSpLocks/>
              <a:endCxn id="91" idx="4"/>
            </p:cNvCxnSpPr>
            <p:nvPr/>
          </p:nvCxnSpPr>
          <p:spPr>
            <a:xfrm flipV="1">
              <a:off x="8453324" y="2915856"/>
              <a:ext cx="0" cy="110778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E8B2022C-2FD3-4267-8380-206A301EDD48}"/>
                </a:ext>
              </a:extLst>
            </p:cNvPr>
            <p:cNvGrpSpPr/>
            <p:nvPr/>
          </p:nvGrpSpPr>
          <p:grpSpPr>
            <a:xfrm>
              <a:off x="8254804" y="2518817"/>
              <a:ext cx="397039" cy="397039"/>
              <a:chOff x="4495800" y="3099958"/>
              <a:chExt cx="397039" cy="397039"/>
            </a:xfrm>
          </p:grpSpPr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4695E96C-3A1D-482A-999F-C4C74E13F55C}"/>
                  </a:ext>
                </a:extLst>
              </p:cNvPr>
              <p:cNvSpPr/>
              <p:nvPr/>
            </p:nvSpPr>
            <p:spPr>
              <a:xfrm>
                <a:off x="4495800" y="3099958"/>
                <a:ext cx="397039" cy="397039"/>
              </a:xfrm>
              <a:prstGeom prst="ellipse">
                <a:avLst/>
              </a:prstGeom>
              <a:solidFill>
                <a:schemeClr val="tx1">
                  <a:alpha val="70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2" name="Graphic 91">
                <a:extLst>
                  <a:ext uri="{FF2B5EF4-FFF2-40B4-BE49-F238E27FC236}">
                    <a16:creationId xmlns:a16="http://schemas.microsoft.com/office/drawing/2014/main" id="{82A22830-2191-4A64-A65B-890D7A08C8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4593470" y="3216340"/>
                <a:ext cx="201698" cy="187291"/>
              </a:xfrm>
              <a:prstGeom prst="rect">
                <a:avLst/>
              </a:prstGeom>
            </p:spPr>
          </p:pic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FF95BB4-7D85-481C-BAEA-E4607FC5AB3F}"/>
              </a:ext>
            </a:extLst>
          </p:cNvPr>
          <p:cNvGrpSpPr/>
          <p:nvPr/>
        </p:nvGrpSpPr>
        <p:grpSpPr>
          <a:xfrm>
            <a:off x="6931852" y="2077583"/>
            <a:ext cx="397039" cy="1939670"/>
            <a:chOff x="6931852" y="2077583"/>
            <a:chExt cx="397039" cy="193967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CDCFE11-D2BF-442B-B7B2-214101F1BBD8}"/>
                </a:ext>
              </a:extLst>
            </p:cNvPr>
            <p:cNvCxnSpPr>
              <a:cxnSpLocks/>
              <a:endCxn id="94" idx="4"/>
            </p:cNvCxnSpPr>
            <p:nvPr/>
          </p:nvCxnSpPr>
          <p:spPr>
            <a:xfrm flipV="1">
              <a:off x="7130372" y="2474622"/>
              <a:ext cx="0" cy="1542631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DB506F24-CB18-4E4E-926B-5B355A9184A6}"/>
                </a:ext>
              </a:extLst>
            </p:cNvPr>
            <p:cNvGrpSpPr/>
            <p:nvPr/>
          </p:nvGrpSpPr>
          <p:grpSpPr>
            <a:xfrm>
              <a:off x="6931852" y="2077583"/>
              <a:ext cx="397039" cy="397039"/>
              <a:chOff x="3779921" y="2657602"/>
              <a:chExt cx="397039" cy="397039"/>
            </a:xfrm>
          </p:grpSpPr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C9C54579-DA9B-4695-A892-2EC0EDAA34FD}"/>
                  </a:ext>
                </a:extLst>
              </p:cNvPr>
              <p:cNvSpPr/>
              <p:nvPr/>
            </p:nvSpPr>
            <p:spPr>
              <a:xfrm>
                <a:off x="3779921" y="2657602"/>
                <a:ext cx="397039" cy="397039"/>
              </a:xfrm>
              <a:prstGeom prst="ellipse">
                <a:avLst/>
              </a:prstGeom>
              <a:solidFill>
                <a:schemeClr val="tx1">
                  <a:alpha val="70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5" name="Graphic 94">
                <a:extLst>
                  <a:ext uri="{FF2B5EF4-FFF2-40B4-BE49-F238E27FC236}">
                    <a16:creationId xmlns:a16="http://schemas.microsoft.com/office/drawing/2014/main" id="{D96BA294-602C-4279-95AE-2DDE778861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3861365" y="2751650"/>
                <a:ext cx="227364" cy="198944"/>
              </a:xfrm>
              <a:prstGeom prst="rect">
                <a:avLst/>
              </a:prstGeom>
            </p:spPr>
          </p:pic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5F0C26B-46EB-4A34-B6AD-64FEF13DFEED}"/>
              </a:ext>
            </a:extLst>
          </p:cNvPr>
          <p:cNvGrpSpPr/>
          <p:nvPr/>
        </p:nvGrpSpPr>
        <p:grpSpPr>
          <a:xfrm>
            <a:off x="6991941" y="2518817"/>
            <a:ext cx="397039" cy="1530404"/>
            <a:chOff x="6991941" y="2518817"/>
            <a:chExt cx="397039" cy="153040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64C8737-3D3C-48CE-B8C4-2C7C66B21C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88123" y="2939725"/>
              <a:ext cx="0" cy="1109496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8BBCD9FD-84D3-4F37-97FE-8EE1992A4DA0}"/>
                </a:ext>
              </a:extLst>
            </p:cNvPr>
            <p:cNvGrpSpPr/>
            <p:nvPr/>
          </p:nvGrpSpPr>
          <p:grpSpPr>
            <a:xfrm>
              <a:off x="6991941" y="2518817"/>
              <a:ext cx="397039" cy="397039"/>
              <a:chOff x="3737810" y="3098561"/>
              <a:chExt cx="397039" cy="397039"/>
            </a:xfrm>
          </p:grpSpPr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C976DA79-A26E-4321-8BCC-EBB394D96D76}"/>
                  </a:ext>
                </a:extLst>
              </p:cNvPr>
              <p:cNvSpPr/>
              <p:nvPr/>
            </p:nvSpPr>
            <p:spPr>
              <a:xfrm>
                <a:off x="3737810" y="3098561"/>
                <a:ext cx="397039" cy="397039"/>
              </a:xfrm>
              <a:prstGeom prst="ellipse">
                <a:avLst/>
              </a:prstGeom>
              <a:solidFill>
                <a:schemeClr val="tx1">
                  <a:alpha val="70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8" name="Graphic 97">
                <a:extLst>
                  <a:ext uri="{FF2B5EF4-FFF2-40B4-BE49-F238E27FC236}">
                    <a16:creationId xmlns:a16="http://schemas.microsoft.com/office/drawing/2014/main" id="{14A1E1D1-468B-4570-9B68-10A6AC058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3844462" y="3212256"/>
                <a:ext cx="183733" cy="183733"/>
              </a:xfrm>
              <a:prstGeom prst="rect">
                <a:avLst/>
              </a:prstGeom>
            </p:spPr>
          </p:pic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E40CB54-D59E-4782-9A41-779A042160FC}"/>
              </a:ext>
            </a:extLst>
          </p:cNvPr>
          <p:cNvGrpSpPr/>
          <p:nvPr/>
        </p:nvGrpSpPr>
        <p:grpSpPr>
          <a:xfrm>
            <a:off x="6543730" y="2762032"/>
            <a:ext cx="397039" cy="1244133"/>
            <a:chOff x="6543730" y="2762032"/>
            <a:chExt cx="397039" cy="124413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4BAF20D-9505-4422-98FC-EBAE4455AC6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44929" y="3172244"/>
              <a:ext cx="7860" cy="833921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E734E7C2-661E-4E16-87E6-9A40B714C4B6}"/>
                </a:ext>
              </a:extLst>
            </p:cNvPr>
            <p:cNvGrpSpPr/>
            <p:nvPr/>
          </p:nvGrpSpPr>
          <p:grpSpPr>
            <a:xfrm>
              <a:off x="6543730" y="2762032"/>
              <a:ext cx="397039" cy="397039"/>
              <a:chOff x="2315078" y="3447474"/>
              <a:chExt cx="397039" cy="397039"/>
            </a:xfrm>
          </p:grpSpPr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0D56EFD9-D18F-4BA6-BCAF-A40709B9046A}"/>
                  </a:ext>
                </a:extLst>
              </p:cNvPr>
              <p:cNvSpPr/>
              <p:nvPr/>
            </p:nvSpPr>
            <p:spPr>
              <a:xfrm>
                <a:off x="2315078" y="3447474"/>
                <a:ext cx="397039" cy="397039"/>
              </a:xfrm>
              <a:prstGeom prst="ellipse">
                <a:avLst/>
              </a:prstGeom>
              <a:solidFill>
                <a:schemeClr val="tx1">
                  <a:alpha val="70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04" name="Graphic 103">
                <a:extLst>
                  <a:ext uri="{FF2B5EF4-FFF2-40B4-BE49-F238E27FC236}">
                    <a16:creationId xmlns:a16="http://schemas.microsoft.com/office/drawing/2014/main" id="{2057A417-7E17-44FE-85EB-439077C3D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2443005" y="3553635"/>
                <a:ext cx="162985" cy="184717"/>
              </a:xfrm>
              <a:prstGeom prst="rect">
                <a:avLst/>
              </a:prstGeom>
            </p:spPr>
          </p:pic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E081B10-6816-465F-B81B-95ADC9B16DA9}"/>
              </a:ext>
            </a:extLst>
          </p:cNvPr>
          <p:cNvGrpSpPr/>
          <p:nvPr/>
        </p:nvGrpSpPr>
        <p:grpSpPr>
          <a:xfrm>
            <a:off x="7367368" y="2985356"/>
            <a:ext cx="397039" cy="1038284"/>
            <a:chOff x="7367368" y="2985356"/>
            <a:chExt cx="397039" cy="1038284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8BBE40F-1A9D-410A-9C69-EABD194D7F4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66680" y="3364472"/>
              <a:ext cx="3004" cy="659168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0603F613-2042-4421-8746-A57F4D60A2A0}"/>
                </a:ext>
              </a:extLst>
            </p:cNvPr>
            <p:cNvGrpSpPr/>
            <p:nvPr/>
          </p:nvGrpSpPr>
          <p:grpSpPr>
            <a:xfrm>
              <a:off x="7367368" y="2985356"/>
              <a:ext cx="397039" cy="397039"/>
              <a:chOff x="1863895" y="3106218"/>
              <a:chExt cx="397039" cy="397039"/>
            </a:xfrm>
          </p:grpSpPr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1296520A-9BBA-4286-8431-9B363A57BAEB}"/>
                  </a:ext>
                </a:extLst>
              </p:cNvPr>
              <p:cNvSpPr/>
              <p:nvPr/>
            </p:nvSpPr>
            <p:spPr>
              <a:xfrm>
                <a:off x="1863895" y="3106218"/>
                <a:ext cx="397039" cy="397039"/>
              </a:xfrm>
              <a:prstGeom prst="ellipse">
                <a:avLst/>
              </a:prstGeom>
              <a:solidFill>
                <a:schemeClr val="tx1">
                  <a:alpha val="70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10" name="Graphic 109">
                <a:extLst>
                  <a:ext uri="{FF2B5EF4-FFF2-40B4-BE49-F238E27FC236}">
                    <a16:creationId xmlns:a16="http://schemas.microsoft.com/office/drawing/2014/main" id="{B12EA626-8505-45A4-8C58-02C3B1BF4D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p:blipFill>
            <p:spPr>
              <a:xfrm>
                <a:off x="1957390" y="3199523"/>
                <a:ext cx="209197" cy="209197"/>
              </a:xfrm>
              <a:prstGeom prst="rect">
                <a:avLst/>
              </a:prstGeom>
            </p:spPr>
          </p:pic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18DE42D-AA26-4693-9A3C-DCD02CEF23F5}"/>
              </a:ext>
            </a:extLst>
          </p:cNvPr>
          <p:cNvGrpSpPr/>
          <p:nvPr/>
        </p:nvGrpSpPr>
        <p:grpSpPr>
          <a:xfrm>
            <a:off x="8620688" y="2953757"/>
            <a:ext cx="397039" cy="1069884"/>
            <a:chOff x="8620688" y="2953757"/>
            <a:chExt cx="397039" cy="106988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CE9006B-471B-47B8-BB9B-5E8265032A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19208" y="3352865"/>
              <a:ext cx="0" cy="670776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90CB0FBC-F04B-4736-9270-58744523D4F3}"/>
                </a:ext>
              </a:extLst>
            </p:cNvPr>
            <p:cNvGrpSpPr/>
            <p:nvPr/>
          </p:nvGrpSpPr>
          <p:grpSpPr>
            <a:xfrm>
              <a:off x="8620688" y="2953757"/>
              <a:ext cx="397039" cy="397039"/>
              <a:chOff x="10000248" y="3094611"/>
              <a:chExt cx="397039" cy="397039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E4646D27-7E86-4249-9794-56597475F1AE}"/>
                  </a:ext>
                </a:extLst>
              </p:cNvPr>
              <p:cNvSpPr/>
              <p:nvPr/>
            </p:nvSpPr>
            <p:spPr>
              <a:xfrm>
                <a:off x="10000248" y="3094611"/>
                <a:ext cx="397039" cy="397039"/>
              </a:xfrm>
              <a:prstGeom prst="ellipse">
                <a:avLst/>
              </a:prstGeom>
              <a:solidFill>
                <a:schemeClr val="tx1">
                  <a:alpha val="70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13" name="Graphic 112">
                <a:extLst>
                  <a:ext uri="{FF2B5EF4-FFF2-40B4-BE49-F238E27FC236}">
                    <a16:creationId xmlns:a16="http://schemas.microsoft.com/office/drawing/2014/main" id="{D1BB6919-7F36-4372-B23F-E609966584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p:blipFill>
            <p:spPr>
              <a:xfrm>
                <a:off x="10143166" y="3194201"/>
                <a:ext cx="111201" cy="200162"/>
              </a:xfrm>
              <a:prstGeom prst="rect">
                <a:avLst/>
              </a:prstGeom>
            </p:spPr>
          </p:pic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EDD85DF-54DF-4E4B-B4DA-4536A35622F7}"/>
              </a:ext>
            </a:extLst>
          </p:cNvPr>
          <p:cNvGrpSpPr/>
          <p:nvPr/>
        </p:nvGrpSpPr>
        <p:grpSpPr>
          <a:xfrm>
            <a:off x="7935567" y="2985550"/>
            <a:ext cx="397039" cy="1038093"/>
            <a:chOff x="7935567" y="2985550"/>
            <a:chExt cx="397039" cy="1038093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2D7D3B6-1CF0-4113-B007-989D476AD1A8}"/>
                </a:ext>
              </a:extLst>
            </p:cNvPr>
            <p:cNvCxnSpPr>
              <a:cxnSpLocks/>
              <a:endCxn id="125" idx="4"/>
            </p:cNvCxnSpPr>
            <p:nvPr/>
          </p:nvCxnSpPr>
          <p:spPr>
            <a:xfrm flipV="1">
              <a:off x="8131084" y="3382589"/>
              <a:ext cx="3003" cy="64105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F579051B-9C16-4DF5-963C-06EC605EC3F7}"/>
                </a:ext>
              </a:extLst>
            </p:cNvPr>
            <p:cNvGrpSpPr/>
            <p:nvPr/>
          </p:nvGrpSpPr>
          <p:grpSpPr>
            <a:xfrm>
              <a:off x="7935567" y="2985550"/>
              <a:ext cx="397039" cy="397039"/>
              <a:chOff x="2203783" y="2703591"/>
              <a:chExt cx="397039" cy="397039"/>
            </a:xfrm>
          </p:grpSpPr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59227BE8-240A-4A56-A24E-5DD1290B76A8}"/>
                  </a:ext>
                </a:extLst>
              </p:cNvPr>
              <p:cNvSpPr/>
              <p:nvPr/>
            </p:nvSpPr>
            <p:spPr>
              <a:xfrm>
                <a:off x="2203783" y="2703591"/>
                <a:ext cx="397039" cy="397039"/>
              </a:xfrm>
              <a:prstGeom prst="ellipse">
                <a:avLst/>
              </a:prstGeom>
              <a:solidFill>
                <a:schemeClr val="tx1">
                  <a:alpha val="70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26" name="Graphic 125">
                <a:extLst>
                  <a:ext uri="{FF2B5EF4-FFF2-40B4-BE49-F238E27FC236}">
                    <a16:creationId xmlns:a16="http://schemas.microsoft.com/office/drawing/2014/main" id="{DD14A6B5-07ED-48B9-8DD8-4DA6D02703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p:blipFill>
            <p:spPr>
              <a:xfrm>
                <a:off x="2353146" y="2803208"/>
                <a:ext cx="95875" cy="215719"/>
              </a:xfrm>
              <a:prstGeom prst="rect">
                <a:avLst/>
              </a:prstGeom>
            </p:spPr>
          </p:pic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20B11C8-7DA4-47D0-843F-16F4DA2E2C6C}"/>
              </a:ext>
            </a:extLst>
          </p:cNvPr>
          <p:cNvGrpSpPr/>
          <p:nvPr/>
        </p:nvGrpSpPr>
        <p:grpSpPr>
          <a:xfrm>
            <a:off x="6592565" y="3279970"/>
            <a:ext cx="397039" cy="722608"/>
            <a:chOff x="6592565" y="3279970"/>
            <a:chExt cx="397039" cy="722608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63ECACE0-1592-41B5-880F-699A3B2A4588}"/>
                </a:ext>
              </a:extLst>
            </p:cNvPr>
            <p:cNvGrpSpPr/>
            <p:nvPr/>
          </p:nvGrpSpPr>
          <p:grpSpPr>
            <a:xfrm>
              <a:off x="6592565" y="3279970"/>
              <a:ext cx="397039" cy="397039"/>
              <a:chOff x="2820069" y="3100630"/>
              <a:chExt cx="397039" cy="397039"/>
            </a:xfrm>
          </p:grpSpPr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D7270794-080B-44B9-93A6-E1F37A09AA66}"/>
                  </a:ext>
                </a:extLst>
              </p:cNvPr>
              <p:cNvSpPr/>
              <p:nvPr/>
            </p:nvSpPr>
            <p:spPr>
              <a:xfrm>
                <a:off x="2820069" y="3100630"/>
                <a:ext cx="397039" cy="397039"/>
              </a:xfrm>
              <a:prstGeom prst="ellipse">
                <a:avLst/>
              </a:prstGeom>
              <a:solidFill>
                <a:schemeClr val="tx1">
                  <a:alpha val="70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01" name="Graphic 100">
                <a:extLst>
                  <a:ext uri="{FF2B5EF4-FFF2-40B4-BE49-F238E27FC236}">
                    <a16:creationId xmlns:a16="http://schemas.microsoft.com/office/drawing/2014/main" id="{4EFFBC00-5741-4B79-A872-11FA749855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p:blipFill>
            <p:spPr>
              <a:xfrm>
                <a:off x="2924839" y="3194201"/>
                <a:ext cx="162985" cy="190149"/>
              </a:xfrm>
              <a:prstGeom prst="rect">
                <a:avLst/>
              </a:prstGeom>
            </p:spPr>
          </p:pic>
        </p:grp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C98E8569-E3D7-40A8-8D0F-D9018C6DDBC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95818" y="3684666"/>
              <a:ext cx="3006" cy="31791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97239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AA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C000"/>
      </a:accent1>
      <a:accent2>
        <a:srgbClr val="7B7B7B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AAA">
      <a:dk1>
        <a:sysClr val="windowText" lastClr="000000"/>
      </a:dk1>
      <a:lt1>
        <a:sysClr val="window" lastClr="FFFFFF"/>
      </a:lt1>
      <a:dk2>
        <a:srgbClr val="1E1E1E"/>
      </a:dk2>
      <a:lt2>
        <a:srgbClr val="DDDDD8"/>
      </a:lt2>
      <a:accent1>
        <a:srgbClr val="FFC32D"/>
      </a:accent1>
      <a:accent2>
        <a:srgbClr val="D52B27"/>
      </a:accent2>
      <a:accent3>
        <a:srgbClr val="6CBE45"/>
      </a:accent3>
      <a:accent4>
        <a:srgbClr val="8064A2"/>
      </a:accent4>
      <a:accent5>
        <a:srgbClr val="4BACC6"/>
      </a:accent5>
      <a:accent6>
        <a:srgbClr val="F79646"/>
      </a:accent6>
      <a:hlink>
        <a:srgbClr val="6565FF"/>
      </a:hlink>
      <a:folHlink>
        <a:srgbClr val="D095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128805BEF7A146AC15FEF51185AF74" ma:contentTypeVersion="12" ma:contentTypeDescription="Create a new document." ma:contentTypeScope="" ma:versionID="43280ce562a4166d0b9bc607e21203bd">
  <xsd:schema xmlns:xsd="http://www.w3.org/2001/XMLSchema" xmlns:xs="http://www.w3.org/2001/XMLSchema" xmlns:p="http://schemas.microsoft.com/office/2006/metadata/properties" xmlns:ns2="09094a8f-6e75-471a-a759-e2e7ccbcb07e" xmlns:ns3="87012864-9a37-491f-b255-2d5a9897edaf" targetNamespace="http://schemas.microsoft.com/office/2006/metadata/properties" ma:root="true" ma:fieldsID="d52b0ef72c0c515975b0327ad5569e4f" ns2:_="" ns3:_="">
    <xsd:import namespace="09094a8f-6e75-471a-a759-e2e7ccbcb07e"/>
    <xsd:import namespace="87012864-9a37-491f-b255-2d5a9897ed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094a8f-6e75-471a-a759-e2e7ccbcb0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012864-9a37-491f-b255-2d5a9897eda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7012864-9a37-491f-b255-2d5a9897edaf">
      <UserInfo>
        <DisplayName>Craig Newland</DisplayName>
        <AccountId>12</AccountId>
        <AccountType/>
      </UserInfo>
      <UserInfo>
        <DisplayName>Tim McLaren</DisplayName>
        <AccountId>19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B9E7653A-CF3F-437E-B58D-DD5CE3B7719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A2D662F-FB75-4245-9B18-D345C9AF6B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094a8f-6e75-471a-a759-e2e7ccbcb07e"/>
    <ds:schemaRef ds:uri="87012864-9a37-491f-b255-2d5a9897ed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42BF29A-59C4-4D5F-8155-717F4B0356DC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09094a8f-6e75-471a-a759-e2e7ccbcb07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87012864-9a37-491f-b255-2d5a9897edaf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1151</Words>
  <Application>Microsoft Office PowerPoint</Application>
  <PresentationFormat>Widescreen</PresentationFormat>
  <Paragraphs>329</Paragraphs>
  <Slides>29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Calibri</vt:lpstr>
      <vt:lpstr>Sofia Pro Bold</vt:lpstr>
      <vt:lpstr>Sofia Pro Light</vt:lpstr>
      <vt:lpstr>Sofia Pro Regular</vt:lpstr>
      <vt:lpstr>Sofia Pro</vt:lpstr>
      <vt:lpstr>Calibri Light</vt:lpstr>
      <vt:lpstr>Arial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McLaren</dc:creator>
  <cp:lastModifiedBy>Toni Barlow</cp:lastModifiedBy>
  <cp:revision>1</cp:revision>
  <cp:lastPrinted>2019-11-19T04:48:25Z</cp:lastPrinted>
  <dcterms:created xsi:type="dcterms:W3CDTF">2019-09-30T05:51:45Z</dcterms:created>
  <dcterms:modified xsi:type="dcterms:W3CDTF">2020-11-02T01:59:44Z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0x010100A5128805BEF7A146AC15FEF51185AF74</vt:lpwstr>
  </property>
  <property fmtid="{D5CDD505-2E9C-101B-9397-08002B2CF9AE}" pid="3" name="Order">
    <vt:r8>474800</vt:r8>
  </property>
</Properties>
</file>